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 id="2147483660" r:id="rId3"/>
  </p:sldMasterIdLst>
  <p:notesMasterIdLst>
    <p:notesMasterId r:id="rId17"/>
  </p:notesMasterIdLst>
  <p:handoutMasterIdLst>
    <p:handoutMasterId r:id="rId18"/>
  </p:handoutMasterIdLst>
  <p:sldIdLst>
    <p:sldId id="256" r:id="rId4"/>
    <p:sldId id="258" r:id="rId5"/>
    <p:sldId id="257" r:id="rId6"/>
    <p:sldId id="268" r:id="rId7"/>
    <p:sldId id="269" r:id="rId8"/>
    <p:sldId id="259" r:id="rId9"/>
    <p:sldId id="270" r:id="rId10"/>
    <p:sldId id="260" r:id="rId11"/>
    <p:sldId id="272" r:id="rId12"/>
    <p:sldId id="261" r:id="rId13"/>
    <p:sldId id="262" r:id="rId14"/>
    <p:sldId id="267" r:id="rId15"/>
    <p:sldId id="271"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67990" autoAdjust="0"/>
  </p:normalViewPr>
  <p:slideViewPr>
    <p:cSldViewPr>
      <p:cViewPr varScale="1">
        <p:scale>
          <a:sx n="51" d="100"/>
          <a:sy n="51" d="100"/>
        </p:scale>
        <p:origin x="1776" y="78"/>
      </p:cViewPr>
      <p:guideLst>
        <p:guide orient="horz" pos="2160"/>
        <p:guide pos="2880"/>
      </p:guideLst>
    </p:cSldViewPr>
  </p:slideViewPr>
  <p:notesTextViewPr>
    <p:cViewPr>
      <p:scale>
        <a:sx n="100" d="100"/>
        <a:sy n="100" d="100"/>
      </p:scale>
      <p:origin x="0" y="0"/>
    </p:cViewPr>
  </p:notesTextViewPr>
  <p:notesViewPr>
    <p:cSldViewPr>
      <p:cViewPr varScale="1">
        <p:scale>
          <a:sx n="78" d="100"/>
          <a:sy n="78" d="100"/>
        </p:scale>
        <p:origin x="-207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handoutMaster" Target="handoutMasters/handoutMaster1.xml"/><Relationship Id="rId3" Type="http://schemas.openxmlformats.org/officeDocument/2006/relationships/slideMaster" Target="slideMasters/slideMaster2.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E4FF8FC-8473-4DFD-87CC-D576DA80B410}" type="datetimeFigureOut">
              <a:rPr lang="en-US" smtClean="0"/>
              <a:pPr/>
              <a:t>2/24/2016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422161-F0FA-48FB-AB7F-FA9B9B1E1F93}" type="slidenum">
              <a:rPr lang="en-US" smtClean="0"/>
              <a:pPr/>
              <a:t>‹#›</a:t>
            </a:fld>
            <a:endParaRPr lang="en-US"/>
          </a:p>
        </p:txBody>
      </p:sp>
    </p:spTree>
    <p:extLst>
      <p:ext uri="{BB962C8B-B14F-4D97-AF65-F5344CB8AC3E}">
        <p14:creationId xmlns:p14="http://schemas.microsoft.com/office/powerpoint/2010/main" val="18993530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wav>
</file>

<file path=ppt/media/media2.m4a>
</file>

<file path=ppt/media/media3.m4a>
</file>

<file path=ppt/media/media4.m4a>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D1D363-D864-4D1C-AADD-E5DE4640600D}" type="datetimeFigureOut">
              <a:rPr lang="en-US" smtClean="0"/>
              <a:t>2/24/2016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998F34-B21C-429F-AE4E-ED4EFCC7313F}" type="slidenum">
              <a:rPr lang="en-US" smtClean="0"/>
              <a:t>‹#›</a:t>
            </a:fld>
            <a:endParaRPr lang="en-US"/>
          </a:p>
        </p:txBody>
      </p:sp>
    </p:spTree>
    <p:extLst>
      <p:ext uri="{BB962C8B-B14F-4D97-AF65-F5344CB8AC3E}">
        <p14:creationId xmlns:p14="http://schemas.microsoft.com/office/powerpoint/2010/main" val="2234962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a:t>
            </a:fld>
            <a:endParaRPr lang="en-US"/>
          </a:p>
        </p:txBody>
      </p:sp>
    </p:spTree>
    <p:extLst>
      <p:ext uri="{BB962C8B-B14F-4D97-AF65-F5344CB8AC3E}">
        <p14:creationId xmlns:p14="http://schemas.microsoft.com/office/powerpoint/2010/main" val="3535578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2</a:t>
            </a:fld>
            <a:endParaRPr lang="en-US"/>
          </a:p>
        </p:txBody>
      </p:sp>
    </p:spTree>
    <p:extLst>
      <p:ext uri="{BB962C8B-B14F-4D97-AF65-F5344CB8AC3E}">
        <p14:creationId xmlns:p14="http://schemas.microsoft.com/office/powerpoint/2010/main" val="3770531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45998F34-B21C-429F-AE4E-ED4EFCC7313F}" type="slidenum">
              <a:rPr lang="en-US" smtClean="0"/>
              <a:t>9</a:t>
            </a:fld>
            <a:endParaRPr lang="en-US"/>
          </a:p>
        </p:txBody>
      </p:sp>
    </p:spTree>
    <p:extLst>
      <p:ext uri="{BB962C8B-B14F-4D97-AF65-F5344CB8AC3E}">
        <p14:creationId xmlns:p14="http://schemas.microsoft.com/office/powerpoint/2010/main" val="3904963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10</a:t>
            </a:fld>
            <a:endParaRPr lang="en-US"/>
          </a:p>
        </p:txBody>
      </p:sp>
    </p:spTree>
    <p:extLst>
      <p:ext uri="{BB962C8B-B14F-4D97-AF65-F5344CB8AC3E}">
        <p14:creationId xmlns:p14="http://schemas.microsoft.com/office/powerpoint/2010/main" val="2850560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11</a:t>
            </a:fld>
            <a:endParaRPr lang="en-US"/>
          </a:p>
        </p:txBody>
      </p:sp>
    </p:spTree>
    <p:extLst>
      <p:ext uri="{BB962C8B-B14F-4D97-AF65-F5344CB8AC3E}">
        <p14:creationId xmlns:p14="http://schemas.microsoft.com/office/powerpoint/2010/main" val="3502389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12</a:t>
            </a:fld>
            <a:endParaRPr lang="en-US"/>
          </a:p>
        </p:txBody>
      </p:sp>
    </p:spTree>
    <p:extLst>
      <p:ext uri="{BB962C8B-B14F-4D97-AF65-F5344CB8AC3E}">
        <p14:creationId xmlns:p14="http://schemas.microsoft.com/office/powerpoint/2010/main" val="11888431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concludes</a:t>
            </a:r>
            <a:r>
              <a:rPr lang="en-US" baseline="0" dirty="0" smtClean="0"/>
              <a:t> our project presentation. If you have questions, you may contact any of us via black board. </a:t>
            </a:r>
            <a:endParaRPr lang="en-US" dirty="0"/>
          </a:p>
        </p:txBody>
      </p:sp>
      <p:sp>
        <p:nvSpPr>
          <p:cNvPr id="4" name="Slide Number Placeholder 3"/>
          <p:cNvSpPr>
            <a:spLocks noGrp="1"/>
          </p:cNvSpPr>
          <p:nvPr>
            <p:ph type="sldNum" sz="quarter" idx="10"/>
          </p:nvPr>
        </p:nvSpPr>
        <p:spPr/>
        <p:txBody>
          <a:bodyPr/>
          <a:lstStyle/>
          <a:p>
            <a:fld id="{45998F34-B21C-429F-AE4E-ED4EFCC7313F}" type="slidenum">
              <a:rPr lang="en-US" smtClean="0"/>
              <a:t>13</a:t>
            </a:fld>
            <a:endParaRPr lang="en-US"/>
          </a:p>
        </p:txBody>
      </p:sp>
    </p:spTree>
    <p:extLst>
      <p:ext uri="{BB962C8B-B14F-4D97-AF65-F5344CB8AC3E}">
        <p14:creationId xmlns:p14="http://schemas.microsoft.com/office/powerpoint/2010/main" val="1036716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0" name="Freeform 7"/>
          <p:cNvSpPr>
            <a:spLocks/>
          </p:cNvSpPr>
          <p:nvPr userDrawn="1"/>
        </p:nvSpPr>
        <p:spPr bwMode="auto">
          <a:xfrm>
            <a:off x="-38100" y="463550"/>
            <a:ext cx="9182100" cy="6419850"/>
          </a:xfrm>
          <a:custGeom>
            <a:avLst/>
            <a:gdLst/>
            <a:ahLst/>
            <a:cxnLst>
              <a:cxn ang="0">
                <a:pos x="17280" y="12123"/>
              </a:cxn>
              <a:cxn ang="0">
                <a:pos x="0" y="12132"/>
              </a:cxn>
              <a:cxn ang="0">
                <a:pos x="2" y="4163"/>
              </a:cxn>
              <a:cxn ang="0">
                <a:pos x="262" y="3633"/>
              </a:cxn>
              <a:cxn ang="0">
                <a:pos x="567" y="3147"/>
              </a:cxn>
              <a:cxn ang="0">
                <a:pos x="912" y="2704"/>
              </a:cxn>
              <a:cxn ang="0">
                <a:pos x="1295" y="2299"/>
              </a:cxn>
              <a:cxn ang="0">
                <a:pos x="1714" y="1931"/>
              </a:cxn>
              <a:cxn ang="0">
                <a:pos x="2166" y="1602"/>
              </a:cxn>
              <a:cxn ang="0">
                <a:pos x="2649" y="1308"/>
              </a:cxn>
              <a:cxn ang="0">
                <a:pos x="3160" y="1048"/>
              </a:cxn>
              <a:cxn ang="0">
                <a:pos x="3696" y="820"/>
              </a:cxn>
              <a:cxn ang="0">
                <a:pos x="4255" y="623"/>
              </a:cxn>
              <a:cxn ang="0">
                <a:pos x="4835" y="457"/>
              </a:cxn>
              <a:cxn ang="0">
                <a:pos x="5433" y="319"/>
              </a:cxn>
              <a:cxn ang="0">
                <a:pos x="6047" y="207"/>
              </a:cxn>
              <a:cxn ang="0">
                <a:pos x="6673" y="121"/>
              </a:cxn>
              <a:cxn ang="0">
                <a:pos x="7311" y="59"/>
              </a:cxn>
              <a:cxn ang="0">
                <a:pos x="7955" y="19"/>
              </a:cxn>
              <a:cxn ang="0">
                <a:pos x="8605" y="0"/>
              </a:cxn>
              <a:cxn ang="0">
                <a:pos x="9259" y="1"/>
              </a:cxn>
              <a:cxn ang="0">
                <a:pos x="9911" y="20"/>
              </a:cxn>
              <a:cxn ang="0">
                <a:pos x="10562" y="55"/>
              </a:cxn>
              <a:cxn ang="0">
                <a:pos x="11209" y="107"/>
              </a:cxn>
              <a:cxn ang="0">
                <a:pos x="11848" y="172"/>
              </a:cxn>
              <a:cxn ang="0">
                <a:pos x="12477" y="250"/>
              </a:cxn>
              <a:cxn ang="0">
                <a:pos x="13094" y="338"/>
              </a:cxn>
              <a:cxn ang="0">
                <a:pos x="13695" y="435"/>
              </a:cxn>
              <a:cxn ang="0">
                <a:pos x="14280" y="542"/>
              </a:cxn>
              <a:cxn ang="0">
                <a:pos x="14845" y="655"/>
              </a:cxn>
              <a:cxn ang="0">
                <a:pos x="15387" y="772"/>
              </a:cxn>
              <a:cxn ang="0">
                <a:pos x="15904" y="894"/>
              </a:cxn>
              <a:cxn ang="0">
                <a:pos x="16393" y="1019"/>
              </a:cxn>
              <a:cxn ang="0">
                <a:pos x="16853" y="1144"/>
              </a:cxn>
              <a:cxn ang="0">
                <a:pos x="17280" y="1268"/>
              </a:cxn>
              <a:cxn ang="0">
                <a:pos x="17280" y="1980"/>
              </a:cxn>
              <a:cxn ang="0">
                <a:pos x="17280" y="2678"/>
              </a:cxn>
              <a:cxn ang="0">
                <a:pos x="17280" y="3364"/>
              </a:cxn>
              <a:cxn ang="0">
                <a:pos x="17280" y="4043"/>
              </a:cxn>
              <a:cxn ang="0">
                <a:pos x="17280" y="4712"/>
              </a:cxn>
              <a:cxn ang="0">
                <a:pos x="17280" y="5377"/>
              </a:cxn>
              <a:cxn ang="0">
                <a:pos x="17280" y="6038"/>
              </a:cxn>
              <a:cxn ang="0">
                <a:pos x="17280" y="6696"/>
              </a:cxn>
              <a:cxn ang="0">
                <a:pos x="17280" y="7355"/>
              </a:cxn>
              <a:cxn ang="0">
                <a:pos x="17280" y="8015"/>
              </a:cxn>
              <a:cxn ang="0">
                <a:pos x="17280" y="8680"/>
              </a:cxn>
              <a:cxn ang="0">
                <a:pos x="17280" y="9350"/>
              </a:cxn>
              <a:cxn ang="0">
                <a:pos x="17280" y="10027"/>
              </a:cxn>
              <a:cxn ang="0">
                <a:pos x="17280" y="10714"/>
              </a:cxn>
              <a:cxn ang="0">
                <a:pos x="17280" y="11413"/>
              </a:cxn>
              <a:cxn ang="0">
                <a:pos x="17280" y="12123"/>
              </a:cxn>
            </a:cxnLst>
            <a:rect l="0" t="0" r="r" b="b"/>
            <a:pathLst>
              <a:path w="17280" h="12132">
                <a:moveTo>
                  <a:pt x="17280" y="12123"/>
                </a:moveTo>
                <a:lnTo>
                  <a:pt x="0" y="12132"/>
                </a:lnTo>
                <a:lnTo>
                  <a:pt x="2" y="4163"/>
                </a:lnTo>
                <a:lnTo>
                  <a:pt x="262" y="3633"/>
                </a:lnTo>
                <a:lnTo>
                  <a:pt x="567" y="3147"/>
                </a:lnTo>
                <a:lnTo>
                  <a:pt x="912" y="2704"/>
                </a:lnTo>
                <a:lnTo>
                  <a:pt x="1295" y="2299"/>
                </a:lnTo>
                <a:lnTo>
                  <a:pt x="1714" y="1931"/>
                </a:lnTo>
                <a:lnTo>
                  <a:pt x="2166" y="1602"/>
                </a:lnTo>
                <a:lnTo>
                  <a:pt x="2649" y="1308"/>
                </a:lnTo>
                <a:lnTo>
                  <a:pt x="3160" y="1048"/>
                </a:lnTo>
                <a:lnTo>
                  <a:pt x="3696" y="820"/>
                </a:lnTo>
                <a:lnTo>
                  <a:pt x="4255" y="623"/>
                </a:lnTo>
                <a:lnTo>
                  <a:pt x="4835" y="457"/>
                </a:lnTo>
                <a:lnTo>
                  <a:pt x="5433" y="319"/>
                </a:lnTo>
                <a:lnTo>
                  <a:pt x="6047" y="207"/>
                </a:lnTo>
                <a:lnTo>
                  <a:pt x="6673" y="121"/>
                </a:lnTo>
                <a:lnTo>
                  <a:pt x="7311" y="59"/>
                </a:lnTo>
                <a:lnTo>
                  <a:pt x="7955" y="19"/>
                </a:lnTo>
                <a:lnTo>
                  <a:pt x="8605" y="0"/>
                </a:lnTo>
                <a:lnTo>
                  <a:pt x="9259" y="1"/>
                </a:lnTo>
                <a:lnTo>
                  <a:pt x="9911" y="20"/>
                </a:lnTo>
                <a:lnTo>
                  <a:pt x="10562" y="55"/>
                </a:lnTo>
                <a:lnTo>
                  <a:pt x="11209" y="107"/>
                </a:lnTo>
                <a:lnTo>
                  <a:pt x="11848" y="172"/>
                </a:lnTo>
                <a:lnTo>
                  <a:pt x="12477" y="250"/>
                </a:lnTo>
                <a:lnTo>
                  <a:pt x="13094" y="338"/>
                </a:lnTo>
                <a:lnTo>
                  <a:pt x="13695" y="435"/>
                </a:lnTo>
                <a:lnTo>
                  <a:pt x="14280" y="542"/>
                </a:lnTo>
                <a:lnTo>
                  <a:pt x="14845" y="655"/>
                </a:lnTo>
                <a:lnTo>
                  <a:pt x="15387" y="772"/>
                </a:lnTo>
                <a:lnTo>
                  <a:pt x="15904" y="894"/>
                </a:lnTo>
                <a:lnTo>
                  <a:pt x="16393" y="1019"/>
                </a:lnTo>
                <a:lnTo>
                  <a:pt x="16853" y="1144"/>
                </a:lnTo>
                <a:lnTo>
                  <a:pt x="17280" y="1268"/>
                </a:lnTo>
                <a:lnTo>
                  <a:pt x="17280" y="1980"/>
                </a:lnTo>
                <a:lnTo>
                  <a:pt x="17280" y="2678"/>
                </a:lnTo>
                <a:lnTo>
                  <a:pt x="17280" y="3364"/>
                </a:lnTo>
                <a:lnTo>
                  <a:pt x="17280" y="4043"/>
                </a:lnTo>
                <a:lnTo>
                  <a:pt x="17280" y="4712"/>
                </a:lnTo>
                <a:lnTo>
                  <a:pt x="17280" y="5377"/>
                </a:lnTo>
                <a:lnTo>
                  <a:pt x="17280" y="6038"/>
                </a:lnTo>
                <a:lnTo>
                  <a:pt x="17280" y="6696"/>
                </a:lnTo>
                <a:lnTo>
                  <a:pt x="17280" y="7355"/>
                </a:lnTo>
                <a:lnTo>
                  <a:pt x="17280" y="8015"/>
                </a:lnTo>
                <a:lnTo>
                  <a:pt x="17280" y="8680"/>
                </a:lnTo>
                <a:lnTo>
                  <a:pt x="17280" y="9350"/>
                </a:lnTo>
                <a:lnTo>
                  <a:pt x="17280" y="10027"/>
                </a:lnTo>
                <a:lnTo>
                  <a:pt x="17280" y="10714"/>
                </a:lnTo>
                <a:lnTo>
                  <a:pt x="17280" y="11413"/>
                </a:lnTo>
                <a:lnTo>
                  <a:pt x="17280" y="12123"/>
                </a:lnTo>
                <a:close/>
              </a:path>
            </a:pathLst>
          </a:custGeom>
          <a:solidFill>
            <a:schemeClr val="accent3">
              <a:lumMod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userDrawn="1">
            <p:ph type="ctrTitle"/>
          </p:nvPr>
        </p:nvSpPr>
        <p:spPr>
          <a:xfrm>
            <a:off x="685800" y="1143000"/>
            <a:ext cx="7772400" cy="646331"/>
          </a:xfrm>
        </p:spPr>
        <p:txBody>
          <a:bodyPr>
            <a:normAutofit/>
          </a:bodyPr>
          <a:lstStyle>
            <a:lvl1pPr algn="r">
              <a:defRPr sz="3600">
                <a:solidFill>
                  <a:schemeClr val="accent3">
                    <a:lumMod val="75000"/>
                  </a:schemeClr>
                </a:solidFill>
              </a:defRPr>
            </a:lvl1pPr>
          </a:lstStyle>
          <a:p>
            <a:r>
              <a:rPr lang="en-US" smtClean="0"/>
              <a:t>Click to edit Master title style</a:t>
            </a:r>
            <a:endParaRPr lang="en-US" dirty="0"/>
          </a:p>
        </p:txBody>
      </p:sp>
      <p:sp>
        <p:nvSpPr>
          <p:cNvPr id="3" name="Subtitle 2"/>
          <p:cNvSpPr>
            <a:spLocks noGrp="1"/>
          </p:cNvSpPr>
          <p:nvPr userDrawn="1">
            <p:ph type="subTitle" idx="1"/>
          </p:nvPr>
        </p:nvSpPr>
        <p:spPr>
          <a:xfrm>
            <a:off x="685800" y="1828800"/>
            <a:ext cx="7772400" cy="461665"/>
          </a:xfrm>
        </p:spPr>
        <p:txBody>
          <a:bodyPr>
            <a:normAutofit/>
          </a:bodyPr>
          <a:lstStyle>
            <a:lvl1pPr marL="0" indent="0" algn="r">
              <a:buNone/>
              <a:defRPr sz="2400">
                <a:solidFill>
                  <a:schemeClr val="accent5">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userDrawn="1">
            <p:ph type="dt" sz="half" idx="10"/>
          </p:nvPr>
        </p:nvSpPr>
        <p:spPr>
          <a:xfrm>
            <a:off x="457200" y="6324600"/>
            <a:ext cx="2133600" cy="365125"/>
          </a:xfrm>
        </p:spPr>
        <p:txBody>
          <a:bodyPr/>
          <a:lstStyle/>
          <a:p>
            <a:fld id="{11188646-8CEC-4AE4-B1E7-ADF9D885FD96}" type="datetimeFigureOut">
              <a:rPr lang="en-US" smtClean="0"/>
              <a:pPr/>
              <a:t>2/24/2016</a:t>
            </a:fld>
            <a:endParaRPr lang="en-US"/>
          </a:p>
        </p:txBody>
      </p:sp>
      <p:sp>
        <p:nvSpPr>
          <p:cNvPr id="5" name="Footer Placeholder 4"/>
          <p:cNvSpPr>
            <a:spLocks noGrp="1"/>
          </p:cNvSpPr>
          <p:nvPr userDrawn="1">
            <p:ph type="ftr" sz="quarter" idx="11"/>
          </p:nvPr>
        </p:nvSpPr>
        <p:spPr/>
        <p:txBody>
          <a:bodyPr/>
          <a:lstStyle/>
          <a:p>
            <a:endParaRPr lang="en-US" dirty="0"/>
          </a:p>
        </p:txBody>
      </p:sp>
      <p:sp>
        <p:nvSpPr>
          <p:cNvPr id="6" name="Slide Number Placeholder 5"/>
          <p:cNvSpPr>
            <a:spLocks noGrp="1"/>
          </p:cNvSpPr>
          <p:nvPr userDrawn="1">
            <p:ph type="sldNum" sz="quarter" idx="12"/>
          </p:nvPr>
        </p:nvSpPr>
        <p:spPr/>
        <p:txBody>
          <a:bodyPr/>
          <a:lstStyle/>
          <a:p>
            <a:fld id="{6ECF81E8-6DE5-4C92-89BE-5D6CD56A8BF1}" type="slidenum">
              <a:rPr lang="en-US" smtClean="0"/>
              <a:pPr/>
              <a:t>‹#›</a:t>
            </a:fld>
            <a:endParaRPr lang="en-US"/>
          </a:p>
        </p:txBody>
      </p:sp>
      <p:sp>
        <p:nvSpPr>
          <p:cNvPr id="45" name="Freeform 9"/>
          <p:cNvSpPr>
            <a:spLocks/>
          </p:cNvSpPr>
          <p:nvPr userDrawn="1"/>
        </p:nvSpPr>
        <p:spPr bwMode="auto">
          <a:xfrm flipV="1">
            <a:off x="-25400" y="4889500"/>
            <a:ext cx="8839200" cy="3276600"/>
          </a:xfrm>
          <a:custGeom>
            <a:avLst/>
            <a:gdLst/>
            <a:ahLst/>
            <a:cxnLst>
              <a:cxn ang="0">
                <a:pos x="0" y="2527"/>
              </a:cxn>
              <a:cxn ang="0">
                <a:pos x="6913" y="3360"/>
              </a:cxn>
              <a:cxn ang="0">
                <a:pos x="0" y="2144"/>
              </a:cxn>
              <a:cxn ang="0">
                <a:pos x="0" y="2527"/>
              </a:cxn>
            </a:cxnLst>
            <a:rect l="0" t="0" r="r" b="b"/>
            <a:pathLst>
              <a:path w="6913" h="3360">
                <a:moveTo>
                  <a:pt x="0" y="2527"/>
                </a:moveTo>
                <a:cubicBezTo>
                  <a:pt x="5458" y="360"/>
                  <a:pt x="6913" y="3360"/>
                  <a:pt x="6913" y="3360"/>
                </a:cubicBezTo>
                <a:cubicBezTo>
                  <a:pt x="6913" y="3360"/>
                  <a:pt x="5593" y="0"/>
                  <a:pt x="0" y="2144"/>
                </a:cubicBezTo>
                <a:cubicBezTo>
                  <a:pt x="0" y="2144"/>
                  <a:pt x="0" y="2197"/>
                  <a:pt x="0" y="2527"/>
                </a:cubicBezTo>
                <a:close/>
              </a:path>
            </a:pathLst>
          </a:custGeom>
          <a:solidFill>
            <a:schemeClr val="accent4">
              <a:lumMod val="20000"/>
              <a:lumOff val="8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8"/>
          <p:cNvSpPr>
            <a:spLocks/>
          </p:cNvSpPr>
          <p:nvPr userDrawn="1"/>
        </p:nvSpPr>
        <p:spPr bwMode="auto">
          <a:xfrm flipV="1">
            <a:off x="-25400" y="4786406"/>
            <a:ext cx="9144000" cy="3227294"/>
          </a:xfrm>
          <a:custGeom>
            <a:avLst/>
            <a:gdLst/>
            <a:ahLst/>
            <a:cxnLst>
              <a:cxn ang="0">
                <a:pos x="0" y="2527"/>
              </a:cxn>
              <a:cxn ang="0">
                <a:pos x="6913" y="3360"/>
              </a:cxn>
              <a:cxn ang="0">
                <a:pos x="0" y="2144"/>
              </a:cxn>
              <a:cxn ang="0">
                <a:pos x="0" y="2527"/>
              </a:cxn>
            </a:cxnLst>
            <a:rect l="0" t="0" r="r" b="b"/>
            <a:pathLst>
              <a:path w="6913" h="3360">
                <a:moveTo>
                  <a:pt x="0" y="2527"/>
                </a:moveTo>
                <a:cubicBezTo>
                  <a:pt x="5458" y="360"/>
                  <a:pt x="6913" y="3360"/>
                  <a:pt x="6913" y="3360"/>
                </a:cubicBezTo>
                <a:cubicBezTo>
                  <a:pt x="6913" y="3360"/>
                  <a:pt x="5593" y="0"/>
                  <a:pt x="0" y="2144"/>
                </a:cubicBezTo>
                <a:cubicBezTo>
                  <a:pt x="0" y="2144"/>
                  <a:pt x="0" y="2197"/>
                  <a:pt x="0" y="2527"/>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5"/>
          <p:cNvSpPr>
            <a:spLocks/>
          </p:cNvSpPr>
          <p:nvPr userDrawn="1"/>
        </p:nvSpPr>
        <p:spPr bwMode="auto">
          <a:xfrm>
            <a:off x="1588" y="268288"/>
            <a:ext cx="9142413" cy="1760538"/>
          </a:xfrm>
          <a:custGeom>
            <a:avLst/>
            <a:gdLst/>
            <a:ahLst/>
            <a:cxnLst>
              <a:cxn ang="0">
                <a:pos x="16021" y="1568"/>
              </a:cxn>
              <a:cxn ang="0">
                <a:pos x="13697" y="1059"/>
              </a:cxn>
              <a:cxn ang="0">
                <a:pos x="11579" y="742"/>
              </a:cxn>
              <a:cxn ang="0">
                <a:pos x="9687" y="572"/>
              </a:cxn>
              <a:cxn ang="0">
                <a:pos x="7979" y="551"/>
              </a:cxn>
              <a:cxn ang="0">
                <a:pos x="6478" y="636"/>
              </a:cxn>
              <a:cxn ang="0">
                <a:pos x="5163" y="806"/>
              </a:cxn>
              <a:cxn ang="0">
                <a:pos x="4031" y="1059"/>
              </a:cxn>
              <a:cxn ang="0">
                <a:pos x="3044" y="1377"/>
              </a:cxn>
              <a:cxn ang="0">
                <a:pos x="2221" y="1716"/>
              </a:cxn>
              <a:cxn ang="0">
                <a:pos x="1543" y="2055"/>
              </a:cxn>
              <a:cxn ang="0">
                <a:pos x="987" y="2415"/>
              </a:cxn>
              <a:cxn ang="0">
                <a:pos x="576" y="2733"/>
              </a:cxn>
              <a:cxn ang="0">
                <a:pos x="288" y="2987"/>
              </a:cxn>
              <a:cxn ang="0">
                <a:pos x="82" y="3199"/>
              </a:cxn>
              <a:cxn ang="0">
                <a:pos x="0" y="3305"/>
              </a:cxn>
              <a:cxn ang="0">
                <a:pos x="0" y="3305"/>
              </a:cxn>
              <a:cxn ang="0">
                <a:pos x="82" y="3178"/>
              </a:cxn>
              <a:cxn ang="0">
                <a:pos x="267" y="2945"/>
              </a:cxn>
              <a:cxn ang="0">
                <a:pos x="535" y="2648"/>
              </a:cxn>
              <a:cxn ang="0">
                <a:pos x="946" y="2289"/>
              </a:cxn>
              <a:cxn ang="0">
                <a:pos x="1460" y="1886"/>
              </a:cxn>
              <a:cxn ang="0">
                <a:pos x="2118" y="1483"/>
              </a:cxn>
              <a:cxn ang="0">
                <a:pos x="2921" y="1081"/>
              </a:cxn>
              <a:cxn ang="0">
                <a:pos x="3887" y="720"/>
              </a:cxn>
              <a:cxn ang="0">
                <a:pos x="5018" y="403"/>
              </a:cxn>
              <a:cxn ang="0">
                <a:pos x="6335" y="170"/>
              </a:cxn>
              <a:cxn ang="0">
                <a:pos x="7836" y="22"/>
              </a:cxn>
              <a:cxn ang="0">
                <a:pos x="9543" y="22"/>
              </a:cxn>
              <a:cxn ang="0">
                <a:pos x="11476" y="149"/>
              </a:cxn>
              <a:cxn ang="0">
                <a:pos x="13615" y="424"/>
              </a:cxn>
              <a:cxn ang="0">
                <a:pos x="15980" y="911"/>
              </a:cxn>
              <a:cxn ang="0">
                <a:pos x="17276" y="1251"/>
              </a:cxn>
              <a:cxn ang="0">
                <a:pos x="17276" y="1356"/>
              </a:cxn>
              <a:cxn ang="0">
                <a:pos x="17276" y="1547"/>
              </a:cxn>
              <a:cxn ang="0">
                <a:pos x="17276" y="1886"/>
              </a:cxn>
            </a:cxnLst>
            <a:rect l="0" t="0" r="r" b="b"/>
            <a:pathLst>
              <a:path w="17276" h="3326">
                <a:moveTo>
                  <a:pt x="17276" y="1886"/>
                </a:moveTo>
                <a:lnTo>
                  <a:pt x="16021" y="1568"/>
                </a:lnTo>
                <a:lnTo>
                  <a:pt x="14829" y="1293"/>
                </a:lnTo>
                <a:lnTo>
                  <a:pt x="13697" y="1059"/>
                </a:lnTo>
                <a:lnTo>
                  <a:pt x="12607" y="890"/>
                </a:lnTo>
                <a:lnTo>
                  <a:pt x="11579" y="742"/>
                </a:lnTo>
                <a:lnTo>
                  <a:pt x="10612" y="636"/>
                </a:lnTo>
                <a:lnTo>
                  <a:pt x="9687" y="572"/>
                </a:lnTo>
                <a:lnTo>
                  <a:pt x="8802" y="551"/>
                </a:lnTo>
                <a:lnTo>
                  <a:pt x="7979" y="551"/>
                </a:lnTo>
                <a:lnTo>
                  <a:pt x="7219" y="572"/>
                </a:lnTo>
                <a:lnTo>
                  <a:pt x="6478" y="636"/>
                </a:lnTo>
                <a:lnTo>
                  <a:pt x="5800" y="700"/>
                </a:lnTo>
                <a:lnTo>
                  <a:pt x="5163" y="806"/>
                </a:lnTo>
                <a:lnTo>
                  <a:pt x="4565" y="932"/>
                </a:lnTo>
                <a:lnTo>
                  <a:pt x="4031" y="1059"/>
                </a:lnTo>
                <a:lnTo>
                  <a:pt x="3517" y="1207"/>
                </a:lnTo>
                <a:lnTo>
                  <a:pt x="3044" y="1377"/>
                </a:lnTo>
                <a:lnTo>
                  <a:pt x="2612" y="1526"/>
                </a:lnTo>
                <a:lnTo>
                  <a:pt x="2221" y="1716"/>
                </a:lnTo>
                <a:lnTo>
                  <a:pt x="1851" y="1886"/>
                </a:lnTo>
                <a:lnTo>
                  <a:pt x="1543" y="2055"/>
                </a:lnTo>
                <a:lnTo>
                  <a:pt x="1254" y="2246"/>
                </a:lnTo>
                <a:lnTo>
                  <a:pt x="987" y="2415"/>
                </a:lnTo>
                <a:lnTo>
                  <a:pt x="781" y="2564"/>
                </a:lnTo>
                <a:lnTo>
                  <a:pt x="576" y="2733"/>
                </a:lnTo>
                <a:lnTo>
                  <a:pt x="412" y="2860"/>
                </a:lnTo>
                <a:lnTo>
                  <a:pt x="288" y="2987"/>
                </a:lnTo>
                <a:lnTo>
                  <a:pt x="164" y="3093"/>
                </a:lnTo>
                <a:lnTo>
                  <a:pt x="82" y="3199"/>
                </a:lnTo>
                <a:lnTo>
                  <a:pt x="41" y="3263"/>
                </a:lnTo>
                <a:lnTo>
                  <a:pt x="0" y="3305"/>
                </a:lnTo>
                <a:lnTo>
                  <a:pt x="0" y="3326"/>
                </a:lnTo>
                <a:lnTo>
                  <a:pt x="0" y="3305"/>
                </a:lnTo>
                <a:lnTo>
                  <a:pt x="21" y="3263"/>
                </a:lnTo>
                <a:lnTo>
                  <a:pt x="82" y="3178"/>
                </a:lnTo>
                <a:lnTo>
                  <a:pt x="164" y="3073"/>
                </a:lnTo>
                <a:lnTo>
                  <a:pt x="267" y="2945"/>
                </a:lnTo>
                <a:lnTo>
                  <a:pt x="390" y="2818"/>
                </a:lnTo>
                <a:lnTo>
                  <a:pt x="535" y="2648"/>
                </a:lnTo>
                <a:lnTo>
                  <a:pt x="720" y="2479"/>
                </a:lnTo>
                <a:lnTo>
                  <a:pt x="946" y="2289"/>
                </a:lnTo>
                <a:lnTo>
                  <a:pt x="1172" y="2097"/>
                </a:lnTo>
                <a:lnTo>
                  <a:pt x="1460" y="1886"/>
                </a:lnTo>
                <a:lnTo>
                  <a:pt x="1768" y="1696"/>
                </a:lnTo>
                <a:lnTo>
                  <a:pt x="2118" y="1483"/>
                </a:lnTo>
                <a:lnTo>
                  <a:pt x="2509" y="1271"/>
                </a:lnTo>
                <a:lnTo>
                  <a:pt x="2921" y="1081"/>
                </a:lnTo>
                <a:lnTo>
                  <a:pt x="3394" y="890"/>
                </a:lnTo>
                <a:lnTo>
                  <a:pt x="3887" y="720"/>
                </a:lnTo>
                <a:lnTo>
                  <a:pt x="4442" y="551"/>
                </a:lnTo>
                <a:lnTo>
                  <a:pt x="5018" y="403"/>
                </a:lnTo>
                <a:lnTo>
                  <a:pt x="5656" y="275"/>
                </a:lnTo>
                <a:lnTo>
                  <a:pt x="6335" y="170"/>
                </a:lnTo>
                <a:lnTo>
                  <a:pt x="7075" y="85"/>
                </a:lnTo>
                <a:lnTo>
                  <a:pt x="7836" y="22"/>
                </a:lnTo>
                <a:lnTo>
                  <a:pt x="8679" y="0"/>
                </a:lnTo>
                <a:lnTo>
                  <a:pt x="9543" y="22"/>
                </a:lnTo>
                <a:lnTo>
                  <a:pt x="10489" y="64"/>
                </a:lnTo>
                <a:lnTo>
                  <a:pt x="11476" y="149"/>
                </a:lnTo>
                <a:lnTo>
                  <a:pt x="12505" y="255"/>
                </a:lnTo>
                <a:lnTo>
                  <a:pt x="13615" y="424"/>
                </a:lnTo>
                <a:lnTo>
                  <a:pt x="14767" y="657"/>
                </a:lnTo>
                <a:lnTo>
                  <a:pt x="15980" y="911"/>
                </a:lnTo>
                <a:lnTo>
                  <a:pt x="17276" y="1229"/>
                </a:lnTo>
                <a:lnTo>
                  <a:pt x="17276" y="1251"/>
                </a:lnTo>
                <a:lnTo>
                  <a:pt x="17276" y="1293"/>
                </a:lnTo>
                <a:lnTo>
                  <a:pt x="17276" y="1356"/>
                </a:lnTo>
                <a:lnTo>
                  <a:pt x="17276" y="1441"/>
                </a:lnTo>
                <a:lnTo>
                  <a:pt x="17276" y="1547"/>
                </a:lnTo>
                <a:lnTo>
                  <a:pt x="17276" y="1696"/>
                </a:lnTo>
                <a:lnTo>
                  <a:pt x="17276" y="1886"/>
                </a:lnTo>
                <a:close/>
              </a:path>
            </a:pathLst>
          </a:custGeom>
          <a:solidFill>
            <a:schemeClr val="accent4">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6"/>
          <p:cNvSpPr>
            <a:spLocks/>
          </p:cNvSpPr>
          <p:nvPr userDrawn="1"/>
        </p:nvSpPr>
        <p:spPr bwMode="auto">
          <a:xfrm>
            <a:off x="523875" y="190500"/>
            <a:ext cx="8620125" cy="1658938"/>
          </a:xfrm>
          <a:custGeom>
            <a:avLst/>
            <a:gdLst/>
            <a:ahLst/>
            <a:cxnLst>
              <a:cxn ang="0">
                <a:pos x="15096" y="1483"/>
              </a:cxn>
              <a:cxn ang="0">
                <a:pos x="12916" y="1017"/>
              </a:cxn>
              <a:cxn ang="0">
                <a:pos x="10921" y="699"/>
              </a:cxn>
              <a:cxn ang="0">
                <a:pos x="9132" y="551"/>
              </a:cxn>
              <a:cxn ang="0">
                <a:pos x="7528" y="509"/>
              </a:cxn>
              <a:cxn ang="0">
                <a:pos x="6109" y="593"/>
              </a:cxn>
              <a:cxn ang="0">
                <a:pos x="4874" y="762"/>
              </a:cxn>
              <a:cxn ang="0">
                <a:pos x="3785" y="996"/>
              </a:cxn>
              <a:cxn ang="0">
                <a:pos x="2859" y="1293"/>
              </a:cxn>
              <a:cxn ang="0">
                <a:pos x="2098" y="1610"/>
              </a:cxn>
              <a:cxn ang="0">
                <a:pos x="1440" y="1949"/>
              </a:cxn>
              <a:cxn ang="0">
                <a:pos x="947" y="2267"/>
              </a:cxn>
              <a:cxn ang="0">
                <a:pos x="556" y="2563"/>
              </a:cxn>
              <a:cxn ang="0">
                <a:pos x="267" y="2818"/>
              </a:cxn>
              <a:cxn ang="0">
                <a:pos x="83" y="3008"/>
              </a:cxn>
              <a:cxn ang="0">
                <a:pos x="0" y="3114"/>
              </a:cxn>
              <a:cxn ang="0">
                <a:pos x="0" y="3114"/>
              </a:cxn>
              <a:cxn ang="0">
                <a:pos x="83" y="2987"/>
              </a:cxn>
              <a:cxn ang="0">
                <a:pos x="247" y="2776"/>
              </a:cxn>
              <a:cxn ang="0">
                <a:pos x="515" y="2500"/>
              </a:cxn>
              <a:cxn ang="0">
                <a:pos x="885" y="2161"/>
              </a:cxn>
              <a:cxn ang="0">
                <a:pos x="1379" y="1780"/>
              </a:cxn>
              <a:cxn ang="0">
                <a:pos x="1995" y="1399"/>
              </a:cxn>
              <a:cxn ang="0">
                <a:pos x="2757" y="1017"/>
              </a:cxn>
              <a:cxn ang="0">
                <a:pos x="3661" y="678"/>
              </a:cxn>
              <a:cxn ang="0">
                <a:pos x="4731" y="381"/>
              </a:cxn>
              <a:cxn ang="0">
                <a:pos x="5985" y="170"/>
              </a:cxn>
              <a:cxn ang="0">
                <a:pos x="7404" y="42"/>
              </a:cxn>
              <a:cxn ang="0">
                <a:pos x="9009" y="22"/>
              </a:cxn>
              <a:cxn ang="0">
                <a:pos x="10818" y="127"/>
              </a:cxn>
              <a:cxn ang="0">
                <a:pos x="12834" y="403"/>
              </a:cxn>
              <a:cxn ang="0">
                <a:pos x="15075" y="868"/>
              </a:cxn>
              <a:cxn ang="0">
                <a:pos x="16289" y="1186"/>
              </a:cxn>
              <a:cxn ang="0">
                <a:pos x="16289" y="1271"/>
              </a:cxn>
              <a:cxn ang="0">
                <a:pos x="16289" y="1461"/>
              </a:cxn>
              <a:cxn ang="0">
                <a:pos x="16289" y="1780"/>
              </a:cxn>
            </a:cxnLst>
            <a:rect l="0" t="0" r="r" b="b"/>
            <a:pathLst>
              <a:path w="16289" h="3135">
                <a:moveTo>
                  <a:pt x="16289" y="1780"/>
                </a:moveTo>
                <a:lnTo>
                  <a:pt x="15096" y="1483"/>
                </a:lnTo>
                <a:lnTo>
                  <a:pt x="13985" y="1229"/>
                </a:lnTo>
                <a:lnTo>
                  <a:pt x="12916" y="1017"/>
                </a:lnTo>
                <a:lnTo>
                  <a:pt x="11888" y="826"/>
                </a:lnTo>
                <a:lnTo>
                  <a:pt x="10921" y="699"/>
                </a:lnTo>
                <a:lnTo>
                  <a:pt x="9996" y="615"/>
                </a:lnTo>
                <a:lnTo>
                  <a:pt x="9132" y="551"/>
                </a:lnTo>
                <a:lnTo>
                  <a:pt x="8309" y="509"/>
                </a:lnTo>
                <a:lnTo>
                  <a:pt x="7528" y="509"/>
                </a:lnTo>
                <a:lnTo>
                  <a:pt x="6808" y="551"/>
                </a:lnTo>
                <a:lnTo>
                  <a:pt x="6109" y="593"/>
                </a:lnTo>
                <a:lnTo>
                  <a:pt x="5471" y="678"/>
                </a:lnTo>
                <a:lnTo>
                  <a:pt x="4874" y="762"/>
                </a:lnTo>
                <a:lnTo>
                  <a:pt x="4319" y="868"/>
                </a:lnTo>
                <a:lnTo>
                  <a:pt x="3785" y="996"/>
                </a:lnTo>
                <a:lnTo>
                  <a:pt x="3312" y="1144"/>
                </a:lnTo>
                <a:lnTo>
                  <a:pt x="2859" y="1293"/>
                </a:lnTo>
                <a:lnTo>
                  <a:pt x="2468" y="1441"/>
                </a:lnTo>
                <a:lnTo>
                  <a:pt x="2098" y="1610"/>
                </a:lnTo>
                <a:lnTo>
                  <a:pt x="1748" y="1780"/>
                </a:lnTo>
                <a:lnTo>
                  <a:pt x="1440" y="1949"/>
                </a:lnTo>
                <a:lnTo>
                  <a:pt x="1172" y="2119"/>
                </a:lnTo>
                <a:lnTo>
                  <a:pt x="947" y="2267"/>
                </a:lnTo>
                <a:lnTo>
                  <a:pt x="720" y="2415"/>
                </a:lnTo>
                <a:lnTo>
                  <a:pt x="556" y="2563"/>
                </a:lnTo>
                <a:lnTo>
                  <a:pt x="391" y="2712"/>
                </a:lnTo>
                <a:lnTo>
                  <a:pt x="267" y="2818"/>
                </a:lnTo>
                <a:lnTo>
                  <a:pt x="165" y="2924"/>
                </a:lnTo>
                <a:lnTo>
                  <a:pt x="83" y="3008"/>
                </a:lnTo>
                <a:lnTo>
                  <a:pt x="41" y="3072"/>
                </a:lnTo>
                <a:lnTo>
                  <a:pt x="0" y="3114"/>
                </a:lnTo>
                <a:lnTo>
                  <a:pt x="0" y="3135"/>
                </a:lnTo>
                <a:lnTo>
                  <a:pt x="0" y="3114"/>
                </a:lnTo>
                <a:lnTo>
                  <a:pt x="21" y="3072"/>
                </a:lnTo>
                <a:lnTo>
                  <a:pt x="83" y="2987"/>
                </a:lnTo>
                <a:lnTo>
                  <a:pt x="144" y="2902"/>
                </a:lnTo>
                <a:lnTo>
                  <a:pt x="247" y="2776"/>
                </a:lnTo>
                <a:lnTo>
                  <a:pt x="370" y="2648"/>
                </a:lnTo>
                <a:lnTo>
                  <a:pt x="515" y="2500"/>
                </a:lnTo>
                <a:lnTo>
                  <a:pt x="679" y="2331"/>
                </a:lnTo>
                <a:lnTo>
                  <a:pt x="885" y="2161"/>
                </a:lnTo>
                <a:lnTo>
                  <a:pt x="1111" y="1970"/>
                </a:lnTo>
                <a:lnTo>
                  <a:pt x="1379" y="1780"/>
                </a:lnTo>
                <a:lnTo>
                  <a:pt x="1666" y="1589"/>
                </a:lnTo>
                <a:lnTo>
                  <a:pt x="1995" y="1399"/>
                </a:lnTo>
                <a:lnTo>
                  <a:pt x="2366" y="1207"/>
                </a:lnTo>
                <a:lnTo>
                  <a:pt x="2757" y="1017"/>
                </a:lnTo>
                <a:lnTo>
                  <a:pt x="3188" y="848"/>
                </a:lnTo>
                <a:lnTo>
                  <a:pt x="3661" y="678"/>
                </a:lnTo>
                <a:lnTo>
                  <a:pt x="4176" y="529"/>
                </a:lnTo>
                <a:lnTo>
                  <a:pt x="4731" y="381"/>
                </a:lnTo>
                <a:lnTo>
                  <a:pt x="5327" y="254"/>
                </a:lnTo>
                <a:lnTo>
                  <a:pt x="5985" y="170"/>
                </a:lnTo>
                <a:lnTo>
                  <a:pt x="6664" y="84"/>
                </a:lnTo>
                <a:lnTo>
                  <a:pt x="7404" y="42"/>
                </a:lnTo>
                <a:lnTo>
                  <a:pt x="8165" y="0"/>
                </a:lnTo>
                <a:lnTo>
                  <a:pt x="9009" y="22"/>
                </a:lnTo>
                <a:lnTo>
                  <a:pt x="9893" y="64"/>
                </a:lnTo>
                <a:lnTo>
                  <a:pt x="10818" y="127"/>
                </a:lnTo>
                <a:lnTo>
                  <a:pt x="11806" y="254"/>
                </a:lnTo>
                <a:lnTo>
                  <a:pt x="12834" y="403"/>
                </a:lnTo>
                <a:lnTo>
                  <a:pt x="13924" y="615"/>
                </a:lnTo>
                <a:lnTo>
                  <a:pt x="15075" y="868"/>
                </a:lnTo>
                <a:lnTo>
                  <a:pt x="16289" y="1165"/>
                </a:lnTo>
                <a:lnTo>
                  <a:pt x="16289" y="1186"/>
                </a:lnTo>
                <a:lnTo>
                  <a:pt x="16289" y="1229"/>
                </a:lnTo>
                <a:lnTo>
                  <a:pt x="16289" y="1271"/>
                </a:lnTo>
                <a:lnTo>
                  <a:pt x="16289" y="1355"/>
                </a:lnTo>
                <a:lnTo>
                  <a:pt x="16289" y="1461"/>
                </a:lnTo>
                <a:lnTo>
                  <a:pt x="16289" y="1610"/>
                </a:lnTo>
                <a:lnTo>
                  <a:pt x="16289" y="1780"/>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188646-8CEC-4AE4-B1E7-ADF9D885FD96}"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1188646-8CEC-4AE4-B1E7-ADF9D885FD96}"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6FF2618-C234-4528-BB60-72360CB0937F}"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6FF2618-C234-4528-BB60-72360CB0937F}" type="datetimeFigureOut">
              <a:rPr lang="en-US" smtClean="0"/>
              <a:pPr/>
              <a:t>2/24/2016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6FF2618-C234-4528-BB60-72360CB0937F}" type="datetimeFigureOut">
              <a:rPr lang="en-US" smtClean="0"/>
              <a:pPr/>
              <a:t>2/24/2016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FF2618-C234-4528-BB60-72360CB0937F}" type="datetimeFigureOut">
              <a:rPr lang="en-US" smtClean="0"/>
              <a:pPr/>
              <a:t>2/24/2016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FF2618-C234-4528-BB60-72360CB0937F}"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1188646-8CEC-4AE4-B1E7-ADF9D885FD96}"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
        <p:nvSpPr>
          <p:cNvPr id="10" name="Freeform 5"/>
          <p:cNvSpPr>
            <a:spLocks/>
          </p:cNvSpPr>
          <p:nvPr userDrawn="1"/>
        </p:nvSpPr>
        <p:spPr bwMode="auto">
          <a:xfrm>
            <a:off x="892175" y="169862"/>
            <a:ext cx="8251826" cy="1679671"/>
          </a:xfrm>
          <a:custGeom>
            <a:avLst/>
            <a:gdLst/>
            <a:ahLst/>
            <a:cxnLst>
              <a:cxn ang="0">
                <a:pos x="16021" y="1568"/>
              </a:cxn>
              <a:cxn ang="0">
                <a:pos x="13697" y="1059"/>
              </a:cxn>
              <a:cxn ang="0">
                <a:pos x="11579" y="742"/>
              </a:cxn>
              <a:cxn ang="0">
                <a:pos x="9687" y="572"/>
              </a:cxn>
              <a:cxn ang="0">
                <a:pos x="7979" y="551"/>
              </a:cxn>
              <a:cxn ang="0">
                <a:pos x="6478" y="636"/>
              </a:cxn>
              <a:cxn ang="0">
                <a:pos x="5163" y="806"/>
              </a:cxn>
              <a:cxn ang="0">
                <a:pos x="4031" y="1059"/>
              </a:cxn>
              <a:cxn ang="0">
                <a:pos x="3044" y="1377"/>
              </a:cxn>
              <a:cxn ang="0">
                <a:pos x="2221" y="1716"/>
              </a:cxn>
              <a:cxn ang="0">
                <a:pos x="1543" y="2055"/>
              </a:cxn>
              <a:cxn ang="0">
                <a:pos x="987" y="2415"/>
              </a:cxn>
              <a:cxn ang="0">
                <a:pos x="576" y="2733"/>
              </a:cxn>
              <a:cxn ang="0">
                <a:pos x="288" y="2987"/>
              </a:cxn>
              <a:cxn ang="0">
                <a:pos x="82" y="3199"/>
              </a:cxn>
              <a:cxn ang="0">
                <a:pos x="0" y="3305"/>
              </a:cxn>
              <a:cxn ang="0">
                <a:pos x="0" y="3305"/>
              </a:cxn>
              <a:cxn ang="0">
                <a:pos x="82" y="3178"/>
              </a:cxn>
              <a:cxn ang="0">
                <a:pos x="267" y="2945"/>
              </a:cxn>
              <a:cxn ang="0">
                <a:pos x="535" y="2648"/>
              </a:cxn>
              <a:cxn ang="0">
                <a:pos x="946" y="2289"/>
              </a:cxn>
              <a:cxn ang="0">
                <a:pos x="1460" y="1886"/>
              </a:cxn>
              <a:cxn ang="0">
                <a:pos x="2118" y="1483"/>
              </a:cxn>
              <a:cxn ang="0">
                <a:pos x="2921" y="1081"/>
              </a:cxn>
              <a:cxn ang="0">
                <a:pos x="3887" y="720"/>
              </a:cxn>
              <a:cxn ang="0">
                <a:pos x="5018" y="403"/>
              </a:cxn>
              <a:cxn ang="0">
                <a:pos x="6335" y="170"/>
              </a:cxn>
              <a:cxn ang="0">
                <a:pos x="7836" y="22"/>
              </a:cxn>
              <a:cxn ang="0">
                <a:pos x="9543" y="22"/>
              </a:cxn>
              <a:cxn ang="0">
                <a:pos x="11476" y="149"/>
              </a:cxn>
              <a:cxn ang="0">
                <a:pos x="13615" y="424"/>
              </a:cxn>
              <a:cxn ang="0">
                <a:pos x="15980" y="911"/>
              </a:cxn>
              <a:cxn ang="0">
                <a:pos x="17276" y="1251"/>
              </a:cxn>
              <a:cxn ang="0">
                <a:pos x="17276" y="1356"/>
              </a:cxn>
              <a:cxn ang="0">
                <a:pos x="17276" y="1547"/>
              </a:cxn>
              <a:cxn ang="0">
                <a:pos x="17276" y="1886"/>
              </a:cxn>
            </a:cxnLst>
            <a:rect l="0" t="0" r="r" b="b"/>
            <a:pathLst>
              <a:path w="17276" h="3326">
                <a:moveTo>
                  <a:pt x="17276" y="1886"/>
                </a:moveTo>
                <a:lnTo>
                  <a:pt x="16021" y="1568"/>
                </a:lnTo>
                <a:lnTo>
                  <a:pt x="14829" y="1293"/>
                </a:lnTo>
                <a:lnTo>
                  <a:pt x="13697" y="1059"/>
                </a:lnTo>
                <a:lnTo>
                  <a:pt x="12607" y="890"/>
                </a:lnTo>
                <a:lnTo>
                  <a:pt x="11579" y="742"/>
                </a:lnTo>
                <a:lnTo>
                  <a:pt x="10612" y="636"/>
                </a:lnTo>
                <a:lnTo>
                  <a:pt x="9687" y="572"/>
                </a:lnTo>
                <a:lnTo>
                  <a:pt x="8802" y="551"/>
                </a:lnTo>
                <a:lnTo>
                  <a:pt x="7979" y="551"/>
                </a:lnTo>
                <a:lnTo>
                  <a:pt x="7219" y="572"/>
                </a:lnTo>
                <a:lnTo>
                  <a:pt x="6478" y="636"/>
                </a:lnTo>
                <a:lnTo>
                  <a:pt x="5800" y="700"/>
                </a:lnTo>
                <a:lnTo>
                  <a:pt x="5163" y="806"/>
                </a:lnTo>
                <a:lnTo>
                  <a:pt x="4565" y="932"/>
                </a:lnTo>
                <a:lnTo>
                  <a:pt x="4031" y="1059"/>
                </a:lnTo>
                <a:lnTo>
                  <a:pt x="3517" y="1207"/>
                </a:lnTo>
                <a:lnTo>
                  <a:pt x="3044" y="1377"/>
                </a:lnTo>
                <a:lnTo>
                  <a:pt x="2612" y="1526"/>
                </a:lnTo>
                <a:lnTo>
                  <a:pt x="2221" y="1716"/>
                </a:lnTo>
                <a:lnTo>
                  <a:pt x="1851" y="1886"/>
                </a:lnTo>
                <a:lnTo>
                  <a:pt x="1543" y="2055"/>
                </a:lnTo>
                <a:lnTo>
                  <a:pt x="1254" y="2246"/>
                </a:lnTo>
                <a:lnTo>
                  <a:pt x="987" y="2415"/>
                </a:lnTo>
                <a:lnTo>
                  <a:pt x="781" y="2564"/>
                </a:lnTo>
                <a:lnTo>
                  <a:pt x="576" y="2733"/>
                </a:lnTo>
                <a:lnTo>
                  <a:pt x="412" y="2860"/>
                </a:lnTo>
                <a:lnTo>
                  <a:pt x="288" y="2987"/>
                </a:lnTo>
                <a:lnTo>
                  <a:pt x="164" y="3093"/>
                </a:lnTo>
                <a:lnTo>
                  <a:pt x="82" y="3199"/>
                </a:lnTo>
                <a:lnTo>
                  <a:pt x="41" y="3263"/>
                </a:lnTo>
                <a:lnTo>
                  <a:pt x="0" y="3305"/>
                </a:lnTo>
                <a:lnTo>
                  <a:pt x="0" y="3326"/>
                </a:lnTo>
                <a:lnTo>
                  <a:pt x="0" y="3305"/>
                </a:lnTo>
                <a:lnTo>
                  <a:pt x="21" y="3263"/>
                </a:lnTo>
                <a:lnTo>
                  <a:pt x="82" y="3178"/>
                </a:lnTo>
                <a:lnTo>
                  <a:pt x="164" y="3073"/>
                </a:lnTo>
                <a:lnTo>
                  <a:pt x="267" y="2945"/>
                </a:lnTo>
                <a:lnTo>
                  <a:pt x="390" y="2818"/>
                </a:lnTo>
                <a:lnTo>
                  <a:pt x="535" y="2648"/>
                </a:lnTo>
                <a:lnTo>
                  <a:pt x="720" y="2479"/>
                </a:lnTo>
                <a:lnTo>
                  <a:pt x="946" y="2289"/>
                </a:lnTo>
                <a:lnTo>
                  <a:pt x="1172" y="2097"/>
                </a:lnTo>
                <a:lnTo>
                  <a:pt x="1460" y="1886"/>
                </a:lnTo>
                <a:lnTo>
                  <a:pt x="1768" y="1696"/>
                </a:lnTo>
                <a:lnTo>
                  <a:pt x="2118" y="1483"/>
                </a:lnTo>
                <a:lnTo>
                  <a:pt x="2509" y="1271"/>
                </a:lnTo>
                <a:lnTo>
                  <a:pt x="2921" y="1081"/>
                </a:lnTo>
                <a:lnTo>
                  <a:pt x="3394" y="890"/>
                </a:lnTo>
                <a:lnTo>
                  <a:pt x="3887" y="720"/>
                </a:lnTo>
                <a:lnTo>
                  <a:pt x="4442" y="551"/>
                </a:lnTo>
                <a:lnTo>
                  <a:pt x="5018" y="403"/>
                </a:lnTo>
                <a:lnTo>
                  <a:pt x="5656" y="275"/>
                </a:lnTo>
                <a:lnTo>
                  <a:pt x="6335" y="170"/>
                </a:lnTo>
                <a:lnTo>
                  <a:pt x="7075" y="85"/>
                </a:lnTo>
                <a:lnTo>
                  <a:pt x="7836" y="22"/>
                </a:lnTo>
                <a:lnTo>
                  <a:pt x="8679" y="0"/>
                </a:lnTo>
                <a:lnTo>
                  <a:pt x="9543" y="22"/>
                </a:lnTo>
                <a:lnTo>
                  <a:pt x="10489" y="64"/>
                </a:lnTo>
                <a:lnTo>
                  <a:pt x="11476" y="149"/>
                </a:lnTo>
                <a:lnTo>
                  <a:pt x="12505" y="255"/>
                </a:lnTo>
                <a:lnTo>
                  <a:pt x="13615" y="424"/>
                </a:lnTo>
                <a:lnTo>
                  <a:pt x="14767" y="657"/>
                </a:lnTo>
                <a:lnTo>
                  <a:pt x="15980" y="911"/>
                </a:lnTo>
                <a:lnTo>
                  <a:pt x="17276" y="1229"/>
                </a:lnTo>
                <a:lnTo>
                  <a:pt x="17276" y="1251"/>
                </a:lnTo>
                <a:lnTo>
                  <a:pt x="17276" y="1293"/>
                </a:lnTo>
                <a:lnTo>
                  <a:pt x="17276" y="1356"/>
                </a:lnTo>
                <a:lnTo>
                  <a:pt x="17276" y="1441"/>
                </a:lnTo>
                <a:lnTo>
                  <a:pt x="17276" y="1547"/>
                </a:lnTo>
                <a:lnTo>
                  <a:pt x="17276" y="1696"/>
                </a:lnTo>
                <a:lnTo>
                  <a:pt x="17276" y="1886"/>
                </a:lnTo>
                <a:close/>
              </a:path>
            </a:pathLst>
          </a:custGeom>
          <a:solidFill>
            <a:schemeClr val="accent4">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6"/>
          <p:cNvSpPr>
            <a:spLocks/>
          </p:cNvSpPr>
          <p:nvPr userDrawn="1"/>
        </p:nvSpPr>
        <p:spPr bwMode="auto">
          <a:xfrm>
            <a:off x="533400" y="322262"/>
            <a:ext cx="8610600" cy="1582738"/>
          </a:xfrm>
          <a:custGeom>
            <a:avLst/>
            <a:gdLst/>
            <a:ahLst/>
            <a:cxnLst>
              <a:cxn ang="0">
                <a:pos x="15096" y="1483"/>
              </a:cxn>
              <a:cxn ang="0">
                <a:pos x="12916" y="1017"/>
              </a:cxn>
              <a:cxn ang="0">
                <a:pos x="10921" y="699"/>
              </a:cxn>
              <a:cxn ang="0">
                <a:pos x="9132" y="551"/>
              </a:cxn>
              <a:cxn ang="0">
                <a:pos x="7528" y="509"/>
              </a:cxn>
              <a:cxn ang="0">
                <a:pos x="6109" y="593"/>
              </a:cxn>
              <a:cxn ang="0">
                <a:pos x="4874" y="762"/>
              </a:cxn>
              <a:cxn ang="0">
                <a:pos x="3785" y="996"/>
              </a:cxn>
              <a:cxn ang="0">
                <a:pos x="2859" y="1293"/>
              </a:cxn>
              <a:cxn ang="0">
                <a:pos x="2098" y="1610"/>
              </a:cxn>
              <a:cxn ang="0">
                <a:pos x="1440" y="1949"/>
              </a:cxn>
              <a:cxn ang="0">
                <a:pos x="947" y="2267"/>
              </a:cxn>
              <a:cxn ang="0">
                <a:pos x="556" y="2563"/>
              </a:cxn>
              <a:cxn ang="0">
                <a:pos x="267" y="2818"/>
              </a:cxn>
              <a:cxn ang="0">
                <a:pos x="83" y="3008"/>
              </a:cxn>
              <a:cxn ang="0">
                <a:pos x="0" y="3114"/>
              </a:cxn>
              <a:cxn ang="0">
                <a:pos x="0" y="3114"/>
              </a:cxn>
              <a:cxn ang="0">
                <a:pos x="83" y="2987"/>
              </a:cxn>
              <a:cxn ang="0">
                <a:pos x="247" y="2776"/>
              </a:cxn>
              <a:cxn ang="0">
                <a:pos x="515" y="2500"/>
              </a:cxn>
              <a:cxn ang="0">
                <a:pos x="885" y="2161"/>
              </a:cxn>
              <a:cxn ang="0">
                <a:pos x="1379" y="1780"/>
              </a:cxn>
              <a:cxn ang="0">
                <a:pos x="1995" y="1399"/>
              </a:cxn>
              <a:cxn ang="0">
                <a:pos x="2757" y="1017"/>
              </a:cxn>
              <a:cxn ang="0">
                <a:pos x="3661" y="678"/>
              </a:cxn>
              <a:cxn ang="0">
                <a:pos x="4731" y="381"/>
              </a:cxn>
              <a:cxn ang="0">
                <a:pos x="5985" y="170"/>
              </a:cxn>
              <a:cxn ang="0">
                <a:pos x="7404" y="42"/>
              </a:cxn>
              <a:cxn ang="0">
                <a:pos x="9009" y="22"/>
              </a:cxn>
              <a:cxn ang="0">
                <a:pos x="10818" y="127"/>
              </a:cxn>
              <a:cxn ang="0">
                <a:pos x="12834" y="403"/>
              </a:cxn>
              <a:cxn ang="0">
                <a:pos x="15075" y="868"/>
              </a:cxn>
              <a:cxn ang="0">
                <a:pos x="16289" y="1186"/>
              </a:cxn>
              <a:cxn ang="0">
                <a:pos x="16289" y="1271"/>
              </a:cxn>
              <a:cxn ang="0">
                <a:pos x="16289" y="1461"/>
              </a:cxn>
              <a:cxn ang="0">
                <a:pos x="16289" y="1780"/>
              </a:cxn>
            </a:cxnLst>
            <a:rect l="0" t="0" r="r" b="b"/>
            <a:pathLst>
              <a:path w="16289" h="3135">
                <a:moveTo>
                  <a:pt x="16289" y="1780"/>
                </a:moveTo>
                <a:lnTo>
                  <a:pt x="15096" y="1483"/>
                </a:lnTo>
                <a:lnTo>
                  <a:pt x="13985" y="1229"/>
                </a:lnTo>
                <a:lnTo>
                  <a:pt x="12916" y="1017"/>
                </a:lnTo>
                <a:lnTo>
                  <a:pt x="11888" y="826"/>
                </a:lnTo>
                <a:lnTo>
                  <a:pt x="10921" y="699"/>
                </a:lnTo>
                <a:lnTo>
                  <a:pt x="9996" y="615"/>
                </a:lnTo>
                <a:lnTo>
                  <a:pt x="9132" y="551"/>
                </a:lnTo>
                <a:lnTo>
                  <a:pt x="8309" y="509"/>
                </a:lnTo>
                <a:lnTo>
                  <a:pt x="7528" y="509"/>
                </a:lnTo>
                <a:lnTo>
                  <a:pt x="6808" y="551"/>
                </a:lnTo>
                <a:lnTo>
                  <a:pt x="6109" y="593"/>
                </a:lnTo>
                <a:lnTo>
                  <a:pt x="5471" y="678"/>
                </a:lnTo>
                <a:lnTo>
                  <a:pt x="4874" y="762"/>
                </a:lnTo>
                <a:lnTo>
                  <a:pt x="4319" y="868"/>
                </a:lnTo>
                <a:lnTo>
                  <a:pt x="3785" y="996"/>
                </a:lnTo>
                <a:lnTo>
                  <a:pt x="3312" y="1144"/>
                </a:lnTo>
                <a:lnTo>
                  <a:pt x="2859" y="1293"/>
                </a:lnTo>
                <a:lnTo>
                  <a:pt x="2468" y="1441"/>
                </a:lnTo>
                <a:lnTo>
                  <a:pt x="2098" y="1610"/>
                </a:lnTo>
                <a:lnTo>
                  <a:pt x="1748" y="1780"/>
                </a:lnTo>
                <a:lnTo>
                  <a:pt x="1440" y="1949"/>
                </a:lnTo>
                <a:lnTo>
                  <a:pt x="1172" y="2119"/>
                </a:lnTo>
                <a:lnTo>
                  <a:pt x="947" y="2267"/>
                </a:lnTo>
                <a:lnTo>
                  <a:pt x="720" y="2415"/>
                </a:lnTo>
                <a:lnTo>
                  <a:pt x="556" y="2563"/>
                </a:lnTo>
                <a:lnTo>
                  <a:pt x="391" y="2712"/>
                </a:lnTo>
                <a:lnTo>
                  <a:pt x="267" y="2818"/>
                </a:lnTo>
                <a:lnTo>
                  <a:pt x="165" y="2924"/>
                </a:lnTo>
                <a:lnTo>
                  <a:pt x="83" y="3008"/>
                </a:lnTo>
                <a:lnTo>
                  <a:pt x="41" y="3072"/>
                </a:lnTo>
                <a:lnTo>
                  <a:pt x="0" y="3114"/>
                </a:lnTo>
                <a:lnTo>
                  <a:pt x="0" y="3135"/>
                </a:lnTo>
                <a:lnTo>
                  <a:pt x="0" y="3114"/>
                </a:lnTo>
                <a:lnTo>
                  <a:pt x="21" y="3072"/>
                </a:lnTo>
                <a:lnTo>
                  <a:pt x="83" y="2987"/>
                </a:lnTo>
                <a:lnTo>
                  <a:pt x="144" y="2902"/>
                </a:lnTo>
                <a:lnTo>
                  <a:pt x="247" y="2776"/>
                </a:lnTo>
                <a:lnTo>
                  <a:pt x="370" y="2648"/>
                </a:lnTo>
                <a:lnTo>
                  <a:pt x="515" y="2500"/>
                </a:lnTo>
                <a:lnTo>
                  <a:pt x="679" y="2331"/>
                </a:lnTo>
                <a:lnTo>
                  <a:pt x="885" y="2161"/>
                </a:lnTo>
                <a:lnTo>
                  <a:pt x="1111" y="1970"/>
                </a:lnTo>
                <a:lnTo>
                  <a:pt x="1379" y="1780"/>
                </a:lnTo>
                <a:lnTo>
                  <a:pt x="1666" y="1589"/>
                </a:lnTo>
                <a:lnTo>
                  <a:pt x="1995" y="1399"/>
                </a:lnTo>
                <a:lnTo>
                  <a:pt x="2366" y="1207"/>
                </a:lnTo>
                <a:lnTo>
                  <a:pt x="2757" y="1017"/>
                </a:lnTo>
                <a:lnTo>
                  <a:pt x="3188" y="848"/>
                </a:lnTo>
                <a:lnTo>
                  <a:pt x="3661" y="678"/>
                </a:lnTo>
                <a:lnTo>
                  <a:pt x="4176" y="529"/>
                </a:lnTo>
                <a:lnTo>
                  <a:pt x="4731" y="381"/>
                </a:lnTo>
                <a:lnTo>
                  <a:pt x="5327" y="254"/>
                </a:lnTo>
                <a:lnTo>
                  <a:pt x="5985" y="170"/>
                </a:lnTo>
                <a:lnTo>
                  <a:pt x="6664" y="84"/>
                </a:lnTo>
                <a:lnTo>
                  <a:pt x="7404" y="42"/>
                </a:lnTo>
                <a:lnTo>
                  <a:pt x="8165" y="0"/>
                </a:lnTo>
                <a:lnTo>
                  <a:pt x="9009" y="22"/>
                </a:lnTo>
                <a:lnTo>
                  <a:pt x="9893" y="64"/>
                </a:lnTo>
                <a:lnTo>
                  <a:pt x="10818" y="127"/>
                </a:lnTo>
                <a:lnTo>
                  <a:pt x="11806" y="254"/>
                </a:lnTo>
                <a:lnTo>
                  <a:pt x="12834" y="403"/>
                </a:lnTo>
                <a:lnTo>
                  <a:pt x="13924" y="615"/>
                </a:lnTo>
                <a:lnTo>
                  <a:pt x="15075" y="868"/>
                </a:lnTo>
                <a:lnTo>
                  <a:pt x="16289" y="1165"/>
                </a:lnTo>
                <a:lnTo>
                  <a:pt x="16289" y="1186"/>
                </a:lnTo>
                <a:lnTo>
                  <a:pt x="16289" y="1229"/>
                </a:lnTo>
                <a:lnTo>
                  <a:pt x="16289" y="1271"/>
                </a:lnTo>
                <a:lnTo>
                  <a:pt x="16289" y="1355"/>
                </a:lnTo>
                <a:lnTo>
                  <a:pt x="16289" y="1461"/>
                </a:lnTo>
                <a:lnTo>
                  <a:pt x="16289" y="1610"/>
                </a:lnTo>
                <a:lnTo>
                  <a:pt x="16289" y="1780"/>
                </a:ln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p:nvPr userDrawn="1"/>
        </p:nvSpPr>
        <p:spPr>
          <a:xfrm>
            <a:off x="-10274" y="4572000"/>
            <a:ext cx="9154274" cy="2310441"/>
          </a:xfrm>
          <a:custGeom>
            <a:avLst/>
            <a:gdLst>
              <a:gd name="connsiteX0" fmla="*/ 0 w 9154274"/>
              <a:gd name="connsiteY0" fmla="*/ 1202077 h 2476072"/>
              <a:gd name="connsiteX1" fmla="*/ 3996647 w 9154274"/>
              <a:gd name="connsiteY1" fmla="*/ 1890445 h 2476072"/>
              <a:gd name="connsiteX2" fmla="*/ 6832314 w 9154274"/>
              <a:gd name="connsiteY2" fmla="*/ 1510301 h 2476072"/>
              <a:gd name="connsiteX3" fmla="*/ 9154274 w 9154274"/>
              <a:gd name="connsiteY3" fmla="*/ 0 h 2476072"/>
              <a:gd name="connsiteX4" fmla="*/ 9154274 w 9154274"/>
              <a:gd name="connsiteY4" fmla="*/ 2476072 h 2476072"/>
              <a:gd name="connsiteX5" fmla="*/ 0 w 9154274"/>
              <a:gd name="connsiteY5" fmla="*/ 2455524 h 2476072"/>
              <a:gd name="connsiteX6" fmla="*/ 0 w 9154274"/>
              <a:gd name="connsiteY6" fmla="*/ 1202077 h 2476072"/>
              <a:gd name="connsiteX0" fmla="*/ 0 w 9154274"/>
              <a:gd name="connsiteY0" fmla="*/ 1202077 h 2476072"/>
              <a:gd name="connsiteX1" fmla="*/ 3996647 w 9154274"/>
              <a:gd name="connsiteY1" fmla="*/ 1890445 h 2476072"/>
              <a:gd name="connsiteX2" fmla="*/ 6832314 w 9154274"/>
              <a:gd name="connsiteY2" fmla="*/ 1510301 h 2476072"/>
              <a:gd name="connsiteX3" fmla="*/ 9154274 w 9154274"/>
              <a:gd name="connsiteY3" fmla="*/ 0 h 2476072"/>
              <a:gd name="connsiteX4" fmla="*/ 9154274 w 9154274"/>
              <a:gd name="connsiteY4" fmla="*/ 2476072 h 2476072"/>
              <a:gd name="connsiteX5" fmla="*/ 0 w 9154274"/>
              <a:gd name="connsiteY5" fmla="*/ 2455524 h 2476072"/>
              <a:gd name="connsiteX6" fmla="*/ 0 w 9154274"/>
              <a:gd name="connsiteY6" fmla="*/ 1202077 h 2476072"/>
              <a:gd name="connsiteX0" fmla="*/ 0 w 9154274"/>
              <a:gd name="connsiteY0" fmla="*/ 1202077 h 2476072"/>
              <a:gd name="connsiteX1" fmla="*/ 3996647 w 9154274"/>
              <a:gd name="connsiteY1" fmla="*/ 1890445 h 2476072"/>
              <a:gd name="connsiteX2" fmla="*/ 6832314 w 9154274"/>
              <a:gd name="connsiteY2" fmla="*/ 1510301 h 2476072"/>
              <a:gd name="connsiteX3" fmla="*/ 9154274 w 9154274"/>
              <a:gd name="connsiteY3" fmla="*/ 0 h 2476072"/>
              <a:gd name="connsiteX4" fmla="*/ 9154274 w 9154274"/>
              <a:gd name="connsiteY4" fmla="*/ 2476072 h 2476072"/>
              <a:gd name="connsiteX5" fmla="*/ 0 w 9154274"/>
              <a:gd name="connsiteY5" fmla="*/ 2455524 h 2476072"/>
              <a:gd name="connsiteX6" fmla="*/ 0 w 9154274"/>
              <a:gd name="connsiteY6" fmla="*/ 1202077 h 2476072"/>
              <a:gd name="connsiteX0" fmla="*/ 0 w 9154274"/>
              <a:gd name="connsiteY0" fmla="*/ 1202077 h 2476072"/>
              <a:gd name="connsiteX1" fmla="*/ 3996647 w 9154274"/>
              <a:gd name="connsiteY1" fmla="*/ 1890445 h 2476072"/>
              <a:gd name="connsiteX2" fmla="*/ 6832314 w 9154274"/>
              <a:gd name="connsiteY2" fmla="*/ 1510301 h 2476072"/>
              <a:gd name="connsiteX3" fmla="*/ 9154274 w 9154274"/>
              <a:gd name="connsiteY3" fmla="*/ 0 h 2476072"/>
              <a:gd name="connsiteX4" fmla="*/ 9154274 w 9154274"/>
              <a:gd name="connsiteY4" fmla="*/ 2476072 h 2476072"/>
              <a:gd name="connsiteX5" fmla="*/ 0 w 9154274"/>
              <a:gd name="connsiteY5" fmla="*/ 2455524 h 2476072"/>
              <a:gd name="connsiteX6" fmla="*/ 0 w 9154274"/>
              <a:gd name="connsiteY6"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12324 w 9166598"/>
              <a:gd name="connsiteY0" fmla="*/ 1202077 h 3995891"/>
              <a:gd name="connsiteX1" fmla="*/ 4008971 w 9166598"/>
              <a:gd name="connsiteY1" fmla="*/ 1890445 h 3995891"/>
              <a:gd name="connsiteX2" fmla="*/ 9166598 w 9166598"/>
              <a:gd name="connsiteY2" fmla="*/ 0 h 3995891"/>
              <a:gd name="connsiteX3" fmla="*/ 9166598 w 9166598"/>
              <a:gd name="connsiteY3" fmla="*/ 2476072 h 3995891"/>
              <a:gd name="connsiteX4" fmla="*/ 12324 w 9166598"/>
              <a:gd name="connsiteY4" fmla="*/ 2455524 h 3995891"/>
              <a:gd name="connsiteX5" fmla="*/ 12324 w 9166598"/>
              <a:gd name="connsiteY5" fmla="*/ 1202077 h 3995891"/>
              <a:gd name="connsiteX0" fmla="*/ 12324 w 9166598"/>
              <a:gd name="connsiteY0" fmla="*/ 1202077 h 3995891"/>
              <a:gd name="connsiteX1" fmla="*/ 4008971 w 9166598"/>
              <a:gd name="connsiteY1" fmla="*/ 1890445 h 3995891"/>
              <a:gd name="connsiteX2" fmla="*/ 9166598 w 9166598"/>
              <a:gd name="connsiteY2" fmla="*/ 0 h 3995891"/>
              <a:gd name="connsiteX3" fmla="*/ 9166598 w 9166598"/>
              <a:gd name="connsiteY3" fmla="*/ 2476072 h 3995891"/>
              <a:gd name="connsiteX4" fmla="*/ 12324 w 9166598"/>
              <a:gd name="connsiteY4" fmla="*/ 2455524 h 3995891"/>
              <a:gd name="connsiteX5" fmla="*/ 12324 w 9166598"/>
              <a:gd name="connsiteY5" fmla="*/ 1202077 h 3995891"/>
              <a:gd name="connsiteX0" fmla="*/ 12324 w 9166598"/>
              <a:gd name="connsiteY0" fmla="*/ 1202077 h 3995891"/>
              <a:gd name="connsiteX1" fmla="*/ 4008971 w 9166598"/>
              <a:gd name="connsiteY1" fmla="*/ 1890445 h 3995891"/>
              <a:gd name="connsiteX2" fmla="*/ 9166598 w 9166598"/>
              <a:gd name="connsiteY2" fmla="*/ 0 h 3995891"/>
              <a:gd name="connsiteX3" fmla="*/ 9166598 w 9166598"/>
              <a:gd name="connsiteY3" fmla="*/ 2476072 h 3995891"/>
              <a:gd name="connsiteX4" fmla="*/ 12324 w 9166598"/>
              <a:gd name="connsiteY4" fmla="*/ 2455524 h 3995891"/>
              <a:gd name="connsiteX5" fmla="*/ 12324 w 9166598"/>
              <a:gd name="connsiteY5" fmla="*/ 1202077 h 3995891"/>
              <a:gd name="connsiteX0" fmla="*/ 0 w 9154274"/>
              <a:gd name="connsiteY0" fmla="*/ 1202077 h 3049861"/>
              <a:gd name="connsiteX1" fmla="*/ 3996647 w 9154274"/>
              <a:gd name="connsiteY1" fmla="*/ 1890445 h 3049861"/>
              <a:gd name="connsiteX2" fmla="*/ 9154274 w 9154274"/>
              <a:gd name="connsiteY2" fmla="*/ 0 h 3049861"/>
              <a:gd name="connsiteX3" fmla="*/ 9154274 w 9154274"/>
              <a:gd name="connsiteY3" fmla="*/ 2476072 h 3049861"/>
              <a:gd name="connsiteX4" fmla="*/ 0 w 9154274"/>
              <a:gd name="connsiteY4" fmla="*/ 2455524 h 3049861"/>
              <a:gd name="connsiteX5" fmla="*/ 0 w 9154274"/>
              <a:gd name="connsiteY5" fmla="*/ 1202077 h 3049861"/>
              <a:gd name="connsiteX0" fmla="*/ 0 w 9154274"/>
              <a:gd name="connsiteY0" fmla="*/ 1202077 h 3049861"/>
              <a:gd name="connsiteX1" fmla="*/ 3996647 w 9154274"/>
              <a:gd name="connsiteY1" fmla="*/ 1890445 h 3049861"/>
              <a:gd name="connsiteX2" fmla="*/ 9154274 w 9154274"/>
              <a:gd name="connsiteY2" fmla="*/ 0 h 3049861"/>
              <a:gd name="connsiteX3" fmla="*/ 9154274 w 9154274"/>
              <a:gd name="connsiteY3" fmla="*/ 2476072 h 3049861"/>
              <a:gd name="connsiteX4" fmla="*/ 0 w 9154274"/>
              <a:gd name="connsiteY4" fmla="*/ 2455524 h 3049861"/>
              <a:gd name="connsiteX5" fmla="*/ 0 w 9154274"/>
              <a:gd name="connsiteY5" fmla="*/ 1202077 h 3049861"/>
              <a:gd name="connsiteX0" fmla="*/ 0 w 9154274"/>
              <a:gd name="connsiteY0" fmla="*/ 1202077 h 2885326"/>
              <a:gd name="connsiteX1" fmla="*/ 3996647 w 9154274"/>
              <a:gd name="connsiteY1" fmla="*/ 1890445 h 2885326"/>
              <a:gd name="connsiteX2" fmla="*/ 9154274 w 9154274"/>
              <a:gd name="connsiteY2" fmla="*/ 0 h 2885326"/>
              <a:gd name="connsiteX3" fmla="*/ 9154274 w 9154274"/>
              <a:gd name="connsiteY3" fmla="*/ 2476072 h 2885326"/>
              <a:gd name="connsiteX4" fmla="*/ 0 w 9154274"/>
              <a:gd name="connsiteY4" fmla="*/ 2455524 h 2885326"/>
              <a:gd name="connsiteX5" fmla="*/ 0 w 9154274"/>
              <a:gd name="connsiteY5" fmla="*/ 1202077 h 2885326"/>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 name="connsiteX0" fmla="*/ 0 w 9154274"/>
              <a:gd name="connsiteY0" fmla="*/ 1202077 h 2476072"/>
              <a:gd name="connsiteX1" fmla="*/ 3996647 w 9154274"/>
              <a:gd name="connsiteY1" fmla="*/ 1890445 h 2476072"/>
              <a:gd name="connsiteX2" fmla="*/ 9154274 w 9154274"/>
              <a:gd name="connsiteY2" fmla="*/ 0 h 2476072"/>
              <a:gd name="connsiteX3" fmla="*/ 9154274 w 9154274"/>
              <a:gd name="connsiteY3" fmla="*/ 2476072 h 2476072"/>
              <a:gd name="connsiteX4" fmla="*/ 0 w 9154274"/>
              <a:gd name="connsiteY4" fmla="*/ 2455524 h 2476072"/>
              <a:gd name="connsiteX5" fmla="*/ 0 w 9154274"/>
              <a:gd name="connsiteY5" fmla="*/ 1202077 h 247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54274" h="2476072">
                <a:moveTo>
                  <a:pt x="0" y="1202077"/>
                </a:moveTo>
                <a:cubicBezTo>
                  <a:pt x="875016" y="1451225"/>
                  <a:pt x="2273156" y="1880171"/>
                  <a:pt x="3996647" y="1890445"/>
                </a:cubicBezTo>
                <a:cubicBezTo>
                  <a:pt x="7798941" y="1960652"/>
                  <a:pt x="8793822" y="505146"/>
                  <a:pt x="9154274" y="0"/>
                </a:cubicBezTo>
                <a:lnTo>
                  <a:pt x="9154274" y="2476072"/>
                </a:lnTo>
                <a:lnTo>
                  <a:pt x="0" y="2455524"/>
                </a:lnTo>
                <a:cubicBezTo>
                  <a:pt x="3425" y="2027434"/>
                  <a:pt x="6849" y="1599344"/>
                  <a:pt x="0" y="1202077"/>
                </a:cubicBez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a:spLocks/>
          </p:cNvSpPr>
          <p:nvPr userDrawn="1"/>
        </p:nvSpPr>
        <p:spPr bwMode="auto">
          <a:xfrm flipV="1">
            <a:off x="0" y="4114800"/>
            <a:ext cx="8991600" cy="3810000"/>
          </a:xfrm>
          <a:custGeom>
            <a:avLst/>
            <a:gdLst/>
            <a:ahLst/>
            <a:cxnLst>
              <a:cxn ang="0">
                <a:pos x="0" y="2527"/>
              </a:cxn>
              <a:cxn ang="0">
                <a:pos x="6913" y="3360"/>
              </a:cxn>
              <a:cxn ang="0">
                <a:pos x="0" y="2144"/>
              </a:cxn>
              <a:cxn ang="0">
                <a:pos x="0" y="2527"/>
              </a:cxn>
            </a:cxnLst>
            <a:rect l="0" t="0" r="r" b="b"/>
            <a:pathLst>
              <a:path w="6913" h="3360">
                <a:moveTo>
                  <a:pt x="0" y="2527"/>
                </a:moveTo>
                <a:cubicBezTo>
                  <a:pt x="5458" y="360"/>
                  <a:pt x="6913" y="3360"/>
                  <a:pt x="6913" y="3360"/>
                </a:cubicBezTo>
                <a:cubicBezTo>
                  <a:pt x="6913" y="3360"/>
                  <a:pt x="5593" y="0"/>
                  <a:pt x="0" y="2144"/>
                </a:cubicBezTo>
                <a:cubicBezTo>
                  <a:pt x="0" y="2144"/>
                  <a:pt x="0" y="2197"/>
                  <a:pt x="0" y="2527"/>
                </a:cubicBezTo>
                <a:close/>
              </a:path>
            </a:pathLst>
          </a:custGeom>
          <a:solidFill>
            <a:schemeClr val="accent4">
              <a:lumMod val="40000"/>
              <a:lumOff val="6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9"/>
          <p:cNvSpPr>
            <a:spLocks/>
          </p:cNvSpPr>
          <p:nvPr userDrawn="1"/>
        </p:nvSpPr>
        <p:spPr bwMode="auto">
          <a:xfrm flipV="1">
            <a:off x="0" y="4571999"/>
            <a:ext cx="9144000" cy="3251199"/>
          </a:xfrm>
          <a:custGeom>
            <a:avLst/>
            <a:gdLst/>
            <a:ahLst/>
            <a:cxnLst>
              <a:cxn ang="0">
                <a:pos x="0" y="2527"/>
              </a:cxn>
              <a:cxn ang="0">
                <a:pos x="6913" y="3360"/>
              </a:cxn>
              <a:cxn ang="0">
                <a:pos x="0" y="2144"/>
              </a:cxn>
              <a:cxn ang="0">
                <a:pos x="0" y="2527"/>
              </a:cxn>
            </a:cxnLst>
            <a:rect l="0" t="0" r="r" b="b"/>
            <a:pathLst>
              <a:path w="6913" h="3360">
                <a:moveTo>
                  <a:pt x="0" y="2527"/>
                </a:moveTo>
                <a:cubicBezTo>
                  <a:pt x="5458" y="360"/>
                  <a:pt x="6913" y="3360"/>
                  <a:pt x="6913" y="3360"/>
                </a:cubicBezTo>
                <a:cubicBezTo>
                  <a:pt x="6913" y="3360"/>
                  <a:pt x="5593" y="0"/>
                  <a:pt x="0" y="2144"/>
                </a:cubicBezTo>
                <a:cubicBezTo>
                  <a:pt x="0" y="2144"/>
                  <a:pt x="0" y="2197"/>
                  <a:pt x="0" y="2527"/>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FF2618-C234-4528-BB60-72360CB0937F}"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6FF2618-C234-4528-BB60-72360CB0937F}"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969FB6-8607-469E-84BB-4E9214D062C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1188646-8CEC-4AE4-B1E7-ADF9D885FD96}" type="datetimeFigureOut">
              <a:rPr lang="en-US" smtClean="0"/>
              <a:pPr/>
              <a:t>2/24/2016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1188646-8CEC-4AE4-B1E7-ADF9D885FD96}"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1188646-8CEC-4AE4-B1E7-ADF9D885FD96}" type="datetimeFigureOut">
              <a:rPr lang="en-US" smtClean="0"/>
              <a:pPr/>
              <a:t>2/24/2016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1188646-8CEC-4AE4-B1E7-ADF9D885FD96}" type="datetimeFigureOut">
              <a:rPr lang="en-US" smtClean="0"/>
              <a:pPr/>
              <a:t>2/24/2016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188646-8CEC-4AE4-B1E7-ADF9D885FD96}" type="datetimeFigureOut">
              <a:rPr lang="en-US" smtClean="0"/>
              <a:pPr/>
              <a:t>2/24/2016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1188646-8CEC-4AE4-B1E7-ADF9D885FD96}"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1188646-8CEC-4AE4-B1E7-ADF9D885FD96}" type="datetimeFigureOut">
              <a:rPr lang="en-US" smtClean="0"/>
              <a:pPr/>
              <a:t>2/24/2016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CF81E8-6DE5-4C92-89BE-5D6CD56A8BF1}"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188646-8CEC-4AE4-B1E7-ADF9D885FD96}" type="datetimeFigureOut">
              <a:rPr lang="en-US" smtClean="0"/>
              <a:pPr/>
              <a:t>2/24/2016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CF81E8-6DE5-4C92-89BE-5D6CD56A8BF1}"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3600" kern="1200">
          <a:solidFill>
            <a:schemeClr val="accent3">
              <a:lumMod val="75000"/>
            </a:schemeClr>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accent5">
              <a:lumMod val="7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accent5">
              <a:lumMod val="7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accent5">
              <a:lumMod val="7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accent5">
              <a:lumMod val="7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accent5">
              <a:lumMod val="7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FF2618-C234-4528-BB60-72360CB0937F}" type="datetimeFigureOut">
              <a:rPr lang="en-US" smtClean="0"/>
              <a:pPr/>
              <a:t>2/24/2016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969FB6-8607-469E-84BB-4E9214D062C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microsoft.com/office/2007/relationships/media" Target="../media/media7.wav"/><Relationship Id="rId7" Type="http://schemas.openxmlformats.org/officeDocument/2006/relationships/image" Target="../media/image8.png"/><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audio" Target="../media/media7.wav"/></Relationships>
</file>

<file path=ppt/slides/_rels/slide11.xml.rels><?xml version="1.0" encoding="UTF-8" standalone="yes"?>
<Relationships xmlns="http://schemas.openxmlformats.org/package/2006/relationships"><Relationship Id="rId3" Type="http://schemas.microsoft.com/office/2007/relationships/media" Target="../media/media7.wav"/><Relationship Id="rId7" Type="http://schemas.openxmlformats.org/officeDocument/2006/relationships/image" Target="../media/image8.png"/><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notesSlide" Target="../notesSlides/notesSlide5.xml"/><Relationship Id="rId5" Type="http://schemas.openxmlformats.org/officeDocument/2006/relationships/slideLayout" Target="../slideLayouts/slideLayout2.xml"/><Relationship Id="rId4" Type="http://schemas.openxmlformats.org/officeDocument/2006/relationships/audio" Target="../media/media7.wav"/></Relationships>
</file>

<file path=ppt/slides/_rels/slide12.xml.rels><?xml version="1.0" encoding="UTF-8" standalone="yes"?>
<Relationships xmlns="http://schemas.openxmlformats.org/package/2006/relationships"><Relationship Id="rId3" Type="http://schemas.microsoft.com/office/2007/relationships/media" Target="../media/media7.wav"/><Relationship Id="rId7" Type="http://schemas.openxmlformats.org/officeDocument/2006/relationships/image" Target="../media/image8.png"/><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audio" Target="../media/media7.wav"/></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hyperlink" Target="mailto:ejezisek@iastate.edu"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00200"/>
            <a:ext cx="7772400" cy="892433"/>
          </a:xfrm>
        </p:spPr>
        <p:txBody>
          <a:bodyPr/>
          <a:lstStyle/>
          <a:p>
            <a:pPr algn="ctr"/>
            <a:r>
              <a:rPr lang="en-US" dirty="0" smtClean="0">
                <a:solidFill>
                  <a:schemeClr val="accent4">
                    <a:lumMod val="20000"/>
                    <a:lumOff val="80000"/>
                  </a:schemeClr>
                </a:solidFill>
              </a:rPr>
              <a:t>Virtual Backdrop</a:t>
            </a:r>
            <a:endParaRPr lang="en-US" dirty="0">
              <a:solidFill>
                <a:schemeClr val="accent4">
                  <a:lumMod val="20000"/>
                  <a:lumOff val="80000"/>
                </a:schemeClr>
              </a:solidFill>
            </a:endParaRPr>
          </a:p>
        </p:txBody>
      </p:sp>
      <p:sp>
        <p:nvSpPr>
          <p:cNvPr id="3" name="Subtitle 2"/>
          <p:cNvSpPr>
            <a:spLocks noGrp="1"/>
          </p:cNvSpPr>
          <p:nvPr>
            <p:ph type="subTitle" idx="1"/>
          </p:nvPr>
        </p:nvSpPr>
        <p:spPr>
          <a:xfrm>
            <a:off x="685800" y="2564368"/>
            <a:ext cx="7772400" cy="2236232"/>
          </a:xfrm>
        </p:spPr>
        <p:txBody>
          <a:bodyPr>
            <a:normAutofit/>
          </a:bodyPr>
          <a:lstStyle/>
          <a:p>
            <a:pPr algn="ctr"/>
            <a:r>
              <a:rPr lang="en-US" dirty="0" smtClean="0">
                <a:solidFill>
                  <a:schemeClr val="accent4">
                    <a:lumMod val="60000"/>
                    <a:lumOff val="40000"/>
                  </a:schemeClr>
                </a:solidFill>
              </a:rPr>
              <a:t>HCL/</a:t>
            </a:r>
            <a:r>
              <a:rPr lang="en-US" dirty="0" err="1" smtClean="0">
                <a:solidFill>
                  <a:schemeClr val="accent4">
                    <a:lumMod val="60000"/>
                    <a:lumOff val="40000"/>
                  </a:schemeClr>
                </a:solidFill>
              </a:rPr>
              <a:t>CprE</a:t>
            </a:r>
            <a:r>
              <a:rPr lang="en-US" dirty="0" smtClean="0">
                <a:solidFill>
                  <a:schemeClr val="accent4">
                    <a:lumMod val="60000"/>
                    <a:lumOff val="40000"/>
                  </a:schemeClr>
                </a:solidFill>
              </a:rPr>
              <a:t> 575</a:t>
            </a:r>
          </a:p>
          <a:p>
            <a:pPr algn="ctr"/>
            <a:endParaRPr lang="en-US" dirty="0">
              <a:solidFill>
                <a:schemeClr val="accent4">
                  <a:lumMod val="60000"/>
                  <a:lumOff val="40000"/>
                </a:schemeClr>
              </a:solidFill>
            </a:endParaRPr>
          </a:p>
          <a:p>
            <a:pPr algn="ctr"/>
            <a:r>
              <a:rPr lang="en-US" dirty="0" smtClean="0">
                <a:solidFill>
                  <a:schemeClr val="accent4">
                    <a:lumMod val="60000"/>
                    <a:lumOff val="40000"/>
                  </a:schemeClr>
                </a:solidFill>
              </a:rPr>
              <a:t>Nichole Dugan</a:t>
            </a:r>
          </a:p>
          <a:p>
            <a:pPr algn="ctr"/>
            <a:r>
              <a:rPr lang="en-US" dirty="0">
                <a:solidFill>
                  <a:schemeClr val="accent4">
                    <a:lumMod val="60000"/>
                    <a:lumOff val="40000"/>
                  </a:schemeClr>
                </a:solidFill>
              </a:rPr>
              <a:t>Edward </a:t>
            </a:r>
            <a:r>
              <a:rPr lang="en-US" dirty="0" err="1" smtClean="0">
                <a:solidFill>
                  <a:schemeClr val="accent4">
                    <a:lumMod val="60000"/>
                    <a:lumOff val="40000"/>
                  </a:schemeClr>
                </a:solidFill>
              </a:rPr>
              <a:t>Jezisek</a:t>
            </a:r>
            <a:endParaRPr lang="en-US" dirty="0" smtClean="0">
              <a:solidFill>
                <a:schemeClr val="accent4">
                  <a:lumMod val="60000"/>
                  <a:lumOff val="40000"/>
                </a:schemeClr>
              </a:solidFill>
            </a:endParaRPr>
          </a:p>
          <a:p>
            <a:pPr algn="ctr"/>
            <a:r>
              <a:rPr lang="en-US" dirty="0">
                <a:solidFill>
                  <a:schemeClr val="accent4">
                    <a:lumMod val="60000"/>
                    <a:lumOff val="40000"/>
                  </a:schemeClr>
                </a:solidFill>
              </a:rPr>
              <a:t>Brian Schulte</a:t>
            </a:r>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Tm="25802"/>
    </mc:Choice>
    <mc:Fallback xmlns="">
      <p:transition advTm="25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solidFill>
                  <a:schemeClr val="accent3">
                    <a:lumMod val="50000"/>
                  </a:schemeClr>
                </a:solidFill>
              </a:rPr>
              <a:t>Project Concept</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smtClean="0">
                <a:solidFill>
                  <a:schemeClr val="accent3">
                    <a:lumMod val="75000"/>
                  </a:schemeClr>
                </a:solidFill>
              </a:rPr>
              <a:t>C++</a:t>
            </a:r>
          </a:p>
          <a:p>
            <a:r>
              <a:rPr lang="en-US" dirty="0" err="1" smtClean="0">
                <a:solidFill>
                  <a:schemeClr val="accent3">
                    <a:lumMod val="75000"/>
                  </a:schemeClr>
                </a:solidFill>
              </a:rPr>
              <a:t>OpenCV</a:t>
            </a:r>
            <a:endParaRPr lang="en-US" dirty="0" smtClean="0">
              <a:solidFill>
                <a:schemeClr val="accent3">
                  <a:lumMod val="75000"/>
                </a:schemeClr>
              </a:solidFill>
            </a:endParaRPr>
          </a:p>
          <a:p>
            <a:pPr lvl="1"/>
            <a:r>
              <a:rPr lang="en-US" dirty="0" smtClean="0">
                <a:solidFill>
                  <a:schemeClr val="accent3">
                    <a:lumMod val="75000"/>
                  </a:schemeClr>
                </a:solidFill>
              </a:rPr>
              <a:t>v3.1.0</a:t>
            </a:r>
          </a:p>
          <a:p>
            <a:r>
              <a:rPr lang="en-US" dirty="0" smtClean="0">
                <a:solidFill>
                  <a:schemeClr val="accent3">
                    <a:lumMod val="75000"/>
                  </a:schemeClr>
                </a:solidFill>
              </a:rPr>
              <a:t>Android application</a:t>
            </a:r>
          </a:p>
          <a:p>
            <a:r>
              <a:rPr lang="en-US" dirty="0" smtClean="0">
                <a:solidFill>
                  <a:schemeClr val="accent3">
                    <a:lumMod val="75000"/>
                  </a:schemeClr>
                </a:solidFill>
              </a:rPr>
              <a:t>Version Control</a:t>
            </a:r>
          </a:p>
          <a:p>
            <a:pPr lvl="1"/>
            <a:r>
              <a:rPr lang="en-US" dirty="0" smtClean="0">
                <a:solidFill>
                  <a:schemeClr val="accent3">
                    <a:lumMod val="75000"/>
                  </a:schemeClr>
                </a:solidFill>
              </a:rPr>
              <a:t>GitHub</a:t>
            </a:r>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3184525"/>
            <a:ext cx="487363" cy="487363"/>
          </a:xfrm>
          <a:prstGeom prst="rect">
            <a:avLst/>
          </a:prstGeom>
        </p:spPr>
      </p:pic>
      <p:pic>
        <p:nvPicPr>
          <p:cNvPr id="8"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7162800" y="318452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000"/>
    </mc:Choice>
    <mc:Fallback xmlns="">
      <p:transition spd="slow" advTm="26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130" fill="hold"/>
                                        <p:tgtEl>
                                          <p:spTgt spid="7"/>
                                        </p:tgtEl>
                                      </p:cBhvr>
                                    </p:cmd>
                                  </p:childTnLst>
                                </p:cTn>
                              </p:par>
                              <p:par>
                                <p:cTn id="7" presetID="1" presetClass="mediacall" presetSubtype="0" fill="hold" nodeType="withEffect">
                                  <p:stCondLst>
                                    <p:cond delay="23000"/>
                                  </p:stCondLst>
                                  <p:childTnLst>
                                    <p:cmd type="call" cmd="playFrom(0.0)">
                                      <p:cBhvr>
                                        <p:cTn id="8"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9" fill="hold" display="0">
                  <p:stCondLst>
                    <p:cond delay="indefinite"/>
                  </p:stCondLst>
                  <p:endCondLst>
                    <p:cond evt="onStopAudio" delay="0">
                      <p:tgtEl>
                        <p:sldTgt/>
                      </p:tgtEl>
                    </p:cond>
                  </p:endCondLst>
                </p:cTn>
                <p:tgtEl>
                  <p:spTgt spid="7"/>
                </p:tgtEl>
              </p:cMediaNode>
            </p:audio>
            <p:audio>
              <p:cMediaNode vol="80000" numSld="999" showWhenStopped="0">
                <p:cTn id="10"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accent3">
                    <a:lumMod val="50000"/>
                  </a:schemeClr>
                </a:solidFill>
              </a:rPr>
              <a:t>Testing</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smtClean="0">
                <a:solidFill>
                  <a:schemeClr val="accent3">
                    <a:lumMod val="75000"/>
                  </a:schemeClr>
                </a:solidFill>
              </a:rPr>
              <a:t>Each of our team members will test the application locally</a:t>
            </a:r>
          </a:p>
          <a:p>
            <a:r>
              <a:rPr lang="en-US" dirty="0" smtClean="0">
                <a:solidFill>
                  <a:schemeClr val="accent3">
                    <a:lumMod val="75000"/>
                  </a:schemeClr>
                </a:solidFill>
              </a:rPr>
              <a:t>Will test with already uploaded photos also</a:t>
            </a:r>
          </a:p>
          <a:p>
            <a:r>
              <a:rPr lang="en-US" dirty="0" smtClean="0">
                <a:solidFill>
                  <a:schemeClr val="accent3">
                    <a:lumMod val="75000"/>
                  </a:schemeClr>
                </a:solidFill>
              </a:rPr>
              <a:t>Will test on different backgrounds</a:t>
            </a:r>
          </a:p>
          <a:p>
            <a:r>
              <a:rPr lang="en-US" dirty="0" smtClean="0">
                <a:solidFill>
                  <a:schemeClr val="accent3">
                    <a:lumMod val="75000"/>
                  </a:schemeClr>
                </a:solidFill>
              </a:rPr>
              <a:t>Photos will be evaluated based on how well the background is removed</a:t>
            </a:r>
            <a:endParaRPr lang="en-US" dirty="0">
              <a:solidFill>
                <a:schemeClr val="accent3">
                  <a:lumMod val="75000"/>
                </a:schemeClr>
              </a:solidFill>
            </a:endParaRPr>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038600" y="3429000"/>
            <a:ext cx="487363" cy="487363"/>
          </a:xfrm>
          <a:prstGeom prst="rect">
            <a:avLst/>
          </a:prstGeom>
        </p:spPr>
      </p:pic>
      <p:pic>
        <p:nvPicPr>
          <p:cNvPr id="6"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7162800" y="318452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000"/>
    </mc:Choice>
    <mc:Fallback xmlns="">
      <p:transition spd="slow" advTm="3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340" fill="hold"/>
                                        <p:tgtEl>
                                          <p:spTgt spid="5"/>
                                        </p:tgtEl>
                                      </p:cBhvr>
                                    </p:cmd>
                                  </p:childTnLst>
                                </p:cTn>
                              </p:par>
                              <p:par>
                                <p:cTn id="7" presetID="1" presetClass="mediacall" presetSubtype="0" fill="hold" nodeType="withEffect">
                                  <p:stCondLst>
                                    <p:cond delay="30000"/>
                                  </p:stCondLst>
                                  <p:childTnLst>
                                    <p:cmd type="call" cmd="playFrom(0.0)">
                                      <p:cBhvr>
                                        <p:cTn id="8"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9" fill="hold" display="0">
                  <p:stCondLst>
                    <p:cond delay="indefinite"/>
                  </p:stCondLst>
                  <p:endCondLst>
                    <p:cond evt="onStopAudio" delay="0">
                      <p:tgtEl>
                        <p:sldTgt/>
                      </p:tgtEl>
                    </p:cond>
                  </p:endCondLst>
                </p:cTn>
                <p:tgtEl>
                  <p:spTgt spid="5"/>
                </p:tgtEl>
              </p:cMediaNode>
            </p:audio>
            <p:audio>
              <p:cMediaNode vol="80000" numSld="999"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accent3">
                    <a:lumMod val="50000"/>
                  </a:schemeClr>
                </a:solidFill>
              </a:rPr>
              <a:t>Definition of Success</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smtClean="0">
                <a:solidFill>
                  <a:schemeClr val="accent3">
                    <a:lumMod val="75000"/>
                  </a:schemeClr>
                </a:solidFill>
              </a:rPr>
              <a:t>Code removes background image and places a blue background on the photo</a:t>
            </a:r>
          </a:p>
          <a:p>
            <a:r>
              <a:rPr lang="en-US" dirty="0" smtClean="0">
                <a:solidFill>
                  <a:schemeClr val="accent3">
                    <a:lumMod val="75000"/>
                  </a:schemeClr>
                </a:solidFill>
              </a:rPr>
              <a:t>Hair is not blended into the background</a:t>
            </a:r>
          </a:p>
          <a:p>
            <a:r>
              <a:rPr lang="en-US" dirty="0" smtClean="0">
                <a:solidFill>
                  <a:schemeClr val="accent3">
                    <a:lumMod val="75000"/>
                  </a:schemeClr>
                </a:solidFill>
              </a:rPr>
              <a:t>Application is deployable on android devices meeting application requirements</a:t>
            </a:r>
          </a:p>
          <a:p>
            <a:endParaRPr lang="en-US" dirty="0">
              <a:solidFill>
                <a:schemeClr val="accent3">
                  <a:lumMod val="75000"/>
                </a:schemeClr>
              </a:solidFill>
            </a:endParaRPr>
          </a:p>
          <a:p>
            <a:r>
              <a:rPr lang="en-US" dirty="0" smtClean="0">
                <a:solidFill>
                  <a:schemeClr val="accent3">
                    <a:lumMod val="75000"/>
                  </a:schemeClr>
                </a:solidFill>
              </a:rPr>
              <a:t>Stretch Goal</a:t>
            </a:r>
          </a:p>
          <a:p>
            <a:pPr lvl="1"/>
            <a:r>
              <a:rPr lang="en-US" dirty="0" smtClean="0">
                <a:solidFill>
                  <a:schemeClr val="accent3">
                    <a:lumMod val="75000"/>
                  </a:schemeClr>
                </a:solidFill>
              </a:rPr>
              <a:t>Output photo meets ICAO standards</a:t>
            </a: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3184525"/>
            <a:ext cx="487363" cy="487363"/>
          </a:xfrm>
          <a:prstGeom prst="rect">
            <a:avLst/>
          </a:prstGeom>
        </p:spPr>
      </p:pic>
      <p:pic>
        <p:nvPicPr>
          <p:cNvPr id="5"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7162800" y="3184525"/>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1000"/>
    </mc:Choice>
    <mc:Fallback xmlns="">
      <p:transition spd="slow" advTm="41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000" fill="hold"/>
                                        <p:tgtEl>
                                          <p:spTgt spid="4"/>
                                        </p:tgtEl>
                                      </p:cBhvr>
                                    </p:cmd>
                                  </p:childTnLst>
                                </p:cTn>
                              </p:par>
                              <p:par>
                                <p:cTn id="7" presetID="1" presetClass="mediacall" presetSubtype="0" fill="hold" nodeType="withEffect">
                                  <p:stCondLst>
                                    <p:cond delay="37000"/>
                                  </p:stCondLst>
                                  <p:childTnLst>
                                    <p:cmd type="call" cmd="playFrom(0.0)">
                                      <p:cBhvr>
                                        <p:cTn id="8"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9" fill="hold" display="0">
                  <p:stCondLst>
                    <p:cond delay="indefinite"/>
                  </p:stCondLst>
                  <p:endCondLst>
                    <p:cond evt="onStopAudio" delay="0">
                      <p:tgtEl>
                        <p:sldTgt/>
                      </p:tgtEl>
                    </p:cond>
                  </p:endCondLst>
                </p:cTn>
                <p:tgtEl>
                  <p:spTgt spid="4"/>
                </p:tgtEl>
              </p:cMediaNode>
            </p:audio>
            <p:audio>
              <p:cMediaNode vol="80000" numSld="999"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r>
              <a:rPr lang="en-US" dirty="0" smtClean="0">
                <a:solidFill>
                  <a:schemeClr val="accent3">
                    <a:lumMod val="75000"/>
                  </a:schemeClr>
                </a:solidFill>
              </a:rPr>
              <a:t>Please submit questions to us via </a:t>
            </a:r>
            <a:r>
              <a:rPr lang="en-US" dirty="0" err="1" smtClean="0">
                <a:solidFill>
                  <a:schemeClr val="accent3">
                    <a:lumMod val="75000"/>
                  </a:schemeClr>
                </a:solidFill>
              </a:rPr>
              <a:t>BlackBoard</a:t>
            </a:r>
            <a:endParaRPr lang="en-US" dirty="0" smtClean="0">
              <a:solidFill>
                <a:schemeClr val="accent3">
                  <a:lumMod val="75000"/>
                </a:schemeClr>
              </a:solidFill>
            </a:endParaRPr>
          </a:p>
          <a:p>
            <a:pPr lvl="1"/>
            <a:r>
              <a:rPr lang="en-US" dirty="0">
                <a:solidFill>
                  <a:schemeClr val="accent3">
                    <a:lumMod val="75000"/>
                  </a:schemeClr>
                </a:solidFill>
              </a:rPr>
              <a:t>Nichole Dugan</a:t>
            </a:r>
          </a:p>
          <a:p>
            <a:pPr lvl="1"/>
            <a:r>
              <a:rPr lang="en-US" dirty="0">
                <a:solidFill>
                  <a:schemeClr val="accent3">
                    <a:lumMod val="75000"/>
                  </a:schemeClr>
                </a:solidFill>
              </a:rPr>
              <a:t>Edward </a:t>
            </a:r>
            <a:r>
              <a:rPr lang="en-US" dirty="0" err="1">
                <a:solidFill>
                  <a:schemeClr val="accent3">
                    <a:lumMod val="75000"/>
                  </a:schemeClr>
                </a:solidFill>
              </a:rPr>
              <a:t>Jezisek</a:t>
            </a:r>
            <a:endParaRPr lang="en-US" dirty="0">
              <a:solidFill>
                <a:schemeClr val="accent3">
                  <a:lumMod val="75000"/>
                </a:schemeClr>
              </a:solidFill>
            </a:endParaRPr>
          </a:p>
          <a:p>
            <a:pPr lvl="1"/>
            <a:r>
              <a:rPr lang="en-US" dirty="0">
                <a:solidFill>
                  <a:schemeClr val="accent3">
                    <a:lumMod val="75000"/>
                  </a:schemeClr>
                </a:solidFill>
              </a:rPr>
              <a:t>Brian </a:t>
            </a:r>
            <a:r>
              <a:rPr lang="en-US" dirty="0" smtClean="0">
                <a:solidFill>
                  <a:schemeClr val="accent3">
                    <a:lumMod val="75000"/>
                  </a:schemeClr>
                </a:solidFill>
              </a:rPr>
              <a:t>Schulte</a:t>
            </a:r>
            <a:endParaRPr lang="en-US" dirty="0">
              <a:solidFill>
                <a:schemeClr val="accent3">
                  <a:lumMod val="75000"/>
                </a:schemeClr>
              </a:solidFill>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3184525"/>
            <a:ext cx="487363" cy="487363"/>
          </a:xfrm>
          <a:prstGeom prst="rect">
            <a:avLst/>
          </a:prstGeom>
        </p:spPr>
      </p:pic>
    </p:spTree>
    <p:extLst>
      <p:ext uri="{BB962C8B-B14F-4D97-AF65-F5344CB8AC3E}">
        <p14:creationId xmlns:p14="http://schemas.microsoft.com/office/powerpoint/2010/main" val="1397430650"/>
      </p:ext>
    </p:extLst>
  </p:cSld>
  <p:clrMapOvr>
    <a:masterClrMapping/>
  </p:clrMapOvr>
  <mc:AlternateContent xmlns:mc="http://schemas.openxmlformats.org/markup-compatibility/2006" xmlns:p14="http://schemas.microsoft.com/office/powerpoint/2010/main">
    <mc:Choice Requires="p14">
      <p:transition spd="slow" p14:dur="2000" advTm="13000"/>
    </mc:Choice>
    <mc:Fallback xmlns="">
      <p:transition spd="slow" advTm="1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5"/>
          <a:stretch>
            <a:fillRect/>
          </a:stretch>
        </p:blipFill>
        <p:spPr>
          <a:xfrm>
            <a:off x="3511440" y="1527120"/>
            <a:ext cx="2133360" cy="2133360"/>
          </a:xfrm>
          <a:prstGeom prst="rect">
            <a:avLst/>
          </a:prstGeom>
          <a:ln w="38160">
            <a:solidFill>
              <a:srgbClr val="000000"/>
            </a:solidFill>
            <a:round/>
          </a:ln>
        </p:spPr>
      </p:pic>
      <p:sp>
        <p:nvSpPr>
          <p:cNvPr id="23" name="TextShape 1"/>
          <p:cNvSpPr txBox="1"/>
          <p:nvPr/>
        </p:nvSpPr>
        <p:spPr>
          <a:xfrm>
            <a:off x="3474720" y="3749040"/>
            <a:ext cx="2286000" cy="2011680"/>
          </a:xfrm>
          <a:prstGeom prst="rect">
            <a:avLst/>
          </a:prstGeom>
        </p:spPr>
        <p:txBody>
          <a:bodyPr lIns="0" tIns="0" rIns="0" bIns="0"/>
          <a:lstStyle/>
          <a:p>
            <a:pPr>
              <a:lnSpc>
                <a:spcPct val="100000"/>
              </a:lnSpc>
            </a:pPr>
            <a:r>
              <a:rPr lang="en-US" sz="1600">
                <a:solidFill>
                  <a:srgbClr val="862111"/>
                </a:solidFill>
                <a:latin typeface="Callibri"/>
              </a:rPr>
              <a:t>Edward Jezisek</a:t>
            </a:r>
            <a:endParaRPr/>
          </a:p>
          <a:p>
            <a:pPr>
              <a:lnSpc>
                <a:spcPct val="100000"/>
              </a:lnSpc>
            </a:pPr>
            <a:endParaRPr/>
          </a:p>
          <a:p>
            <a:pPr>
              <a:lnSpc>
                <a:spcPct val="100000"/>
              </a:lnSpc>
            </a:pPr>
            <a:endParaRPr/>
          </a:p>
          <a:p>
            <a:pPr>
              <a:lnSpc>
                <a:spcPct val="100000"/>
              </a:lnSpc>
            </a:pPr>
            <a:r>
              <a:rPr lang="en-US" sz="1600">
                <a:solidFill>
                  <a:srgbClr val="862111"/>
                </a:solidFill>
                <a:latin typeface="Callibri"/>
              </a:rPr>
              <a:t>
</a:t>
            </a:r>
            <a:endParaRPr/>
          </a:p>
          <a:p>
            <a:pPr>
              <a:lnSpc>
                <a:spcPct val="100000"/>
              </a:lnSpc>
            </a:pPr>
            <a:endParaRPr/>
          </a:p>
        </p:txBody>
      </p:sp>
      <p:sp>
        <p:nvSpPr>
          <p:cNvPr id="24" name="TextShape 2"/>
          <p:cNvSpPr txBox="1"/>
          <p:nvPr/>
        </p:nvSpPr>
        <p:spPr>
          <a:xfrm>
            <a:off x="713160" y="3749040"/>
            <a:ext cx="2414880" cy="447480"/>
          </a:xfrm>
          <a:prstGeom prst="rect">
            <a:avLst/>
          </a:prstGeom>
        </p:spPr>
        <p:txBody>
          <a:bodyPr lIns="0" tIns="0" rIns="0" bIns="0"/>
          <a:lstStyle/>
          <a:p>
            <a:pPr>
              <a:lnSpc>
                <a:spcPct val="100000"/>
              </a:lnSpc>
            </a:pPr>
            <a:r>
              <a:rPr lang="en-US" sz="1600">
                <a:solidFill>
                  <a:srgbClr val="862111"/>
                </a:solidFill>
                <a:latin typeface="Calibri"/>
              </a:rPr>
              <a:t>Nichole Dugan</a:t>
            </a:r>
            <a:endParaRPr/>
          </a:p>
        </p:txBody>
      </p:sp>
      <p:sp>
        <p:nvSpPr>
          <p:cNvPr id="25" name="Line 3"/>
          <p:cNvSpPr/>
          <p:nvPr/>
        </p:nvSpPr>
        <p:spPr>
          <a:xfrm>
            <a:off x="3474720" y="4006800"/>
            <a:ext cx="2286000" cy="0"/>
          </a:xfrm>
          <a:prstGeom prst="line">
            <a:avLst/>
          </a:prstGeom>
          <a:ln>
            <a:solidFill>
              <a:srgbClr val="666666"/>
            </a:solidFill>
          </a:ln>
        </p:spPr>
      </p:sp>
      <p:sp>
        <p:nvSpPr>
          <p:cNvPr id="26" name="Line 4"/>
          <p:cNvSpPr/>
          <p:nvPr/>
        </p:nvSpPr>
        <p:spPr>
          <a:xfrm>
            <a:off x="713160" y="4023360"/>
            <a:ext cx="2286000" cy="0"/>
          </a:xfrm>
          <a:prstGeom prst="line">
            <a:avLst/>
          </a:prstGeom>
          <a:ln>
            <a:solidFill>
              <a:srgbClr val="666666"/>
            </a:solidFill>
          </a:ln>
        </p:spPr>
      </p:sp>
      <p:sp>
        <p:nvSpPr>
          <p:cNvPr id="27" name="TextShape 5"/>
          <p:cNvSpPr txBox="1"/>
          <p:nvPr/>
        </p:nvSpPr>
        <p:spPr>
          <a:xfrm>
            <a:off x="713160" y="4251960"/>
            <a:ext cx="2414880" cy="447480"/>
          </a:xfrm>
          <a:prstGeom prst="rect">
            <a:avLst/>
          </a:prstGeom>
        </p:spPr>
        <p:txBody>
          <a:bodyPr lIns="0" tIns="0" rIns="0" bIns="0"/>
          <a:lstStyle/>
          <a:p>
            <a:pPr>
              <a:lnSpc>
                <a:spcPct val="100000"/>
              </a:lnSpc>
            </a:pPr>
            <a:r>
              <a:rPr lang="en-US" sz="1200" b="1">
                <a:solidFill>
                  <a:srgbClr val="862111"/>
                </a:solidFill>
                <a:latin typeface="Calibri"/>
              </a:rPr>
              <a:t>The Creative!</a:t>
            </a:r>
            <a:endParaRPr/>
          </a:p>
          <a:p>
            <a:pPr>
              <a:lnSpc>
                <a:spcPct val="100000"/>
              </a:lnSpc>
            </a:pPr>
            <a:endParaRPr/>
          </a:p>
        </p:txBody>
      </p:sp>
      <p:sp>
        <p:nvSpPr>
          <p:cNvPr id="28" name="TextShape 6"/>
          <p:cNvSpPr txBox="1"/>
          <p:nvPr/>
        </p:nvSpPr>
        <p:spPr>
          <a:xfrm>
            <a:off x="6377040" y="3749040"/>
            <a:ext cx="2218320" cy="447480"/>
          </a:xfrm>
          <a:prstGeom prst="rect">
            <a:avLst/>
          </a:prstGeom>
        </p:spPr>
        <p:txBody>
          <a:bodyPr lIns="0" tIns="0" rIns="0" bIns="0"/>
          <a:lstStyle/>
          <a:p>
            <a:pPr>
              <a:lnSpc>
                <a:spcPct val="100000"/>
              </a:lnSpc>
            </a:pPr>
            <a:r>
              <a:rPr lang="en-US" sz="1600">
                <a:solidFill>
                  <a:srgbClr val="862111"/>
                </a:solidFill>
                <a:latin typeface="Calibri"/>
              </a:rPr>
              <a:t>Brian Schulte</a:t>
            </a:r>
            <a:endParaRPr/>
          </a:p>
        </p:txBody>
      </p:sp>
      <p:sp>
        <p:nvSpPr>
          <p:cNvPr id="29" name="Line 7"/>
          <p:cNvSpPr/>
          <p:nvPr/>
        </p:nvSpPr>
        <p:spPr>
          <a:xfrm>
            <a:off x="6354720" y="4006800"/>
            <a:ext cx="2286000" cy="0"/>
          </a:xfrm>
          <a:prstGeom prst="line">
            <a:avLst/>
          </a:prstGeom>
          <a:ln>
            <a:solidFill>
              <a:srgbClr val="666666"/>
            </a:solidFill>
          </a:ln>
        </p:spPr>
      </p:sp>
      <p:pic>
        <p:nvPicPr>
          <p:cNvPr id="30" name="Picture 29"/>
          <p:cNvPicPr/>
          <p:nvPr/>
        </p:nvPicPr>
        <p:blipFill>
          <a:blip r:embed="rId6"/>
          <a:stretch>
            <a:fillRect/>
          </a:stretch>
        </p:blipFill>
        <p:spPr>
          <a:xfrm>
            <a:off x="713160" y="1527120"/>
            <a:ext cx="2130480" cy="2130480"/>
          </a:xfrm>
          <a:prstGeom prst="rect">
            <a:avLst/>
          </a:prstGeom>
          <a:ln w="38160">
            <a:solidFill>
              <a:srgbClr val="000000"/>
            </a:solidFill>
            <a:round/>
          </a:ln>
        </p:spPr>
      </p:pic>
      <p:sp>
        <p:nvSpPr>
          <p:cNvPr id="31" name="TextShape 8"/>
          <p:cNvSpPr txBox="1"/>
          <p:nvPr/>
        </p:nvSpPr>
        <p:spPr>
          <a:xfrm>
            <a:off x="6346440" y="4196520"/>
            <a:ext cx="2523240" cy="269280"/>
          </a:xfrm>
          <a:prstGeom prst="rect">
            <a:avLst/>
          </a:prstGeom>
        </p:spPr>
        <p:txBody>
          <a:bodyPr lIns="0" tIns="0" rIns="0" bIns="0"/>
          <a:lstStyle/>
          <a:p>
            <a:pPr>
              <a:lnSpc>
                <a:spcPct val="100000"/>
              </a:lnSpc>
            </a:pPr>
            <a:r>
              <a:rPr lang="en-US" sz="1200" b="1">
                <a:solidFill>
                  <a:srgbClr val="862111"/>
                </a:solidFill>
                <a:latin typeface="Calibri"/>
              </a:rPr>
              <a:t>The Systems Guy!</a:t>
            </a:r>
            <a:endParaRPr/>
          </a:p>
        </p:txBody>
      </p:sp>
      <p:sp>
        <p:nvSpPr>
          <p:cNvPr id="32" name="TextShape 9"/>
          <p:cNvSpPr txBox="1"/>
          <p:nvPr/>
        </p:nvSpPr>
        <p:spPr>
          <a:xfrm>
            <a:off x="6372360" y="4489560"/>
            <a:ext cx="2131560" cy="1271160"/>
          </a:xfrm>
          <a:prstGeom prst="rect">
            <a:avLst/>
          </a:prstGeom>
        </p:spPr>
        <p:txBody>
          <a:bodyPr lIns="0" tIns="0" rIns="0" bIns="0"/>
          <a:lstStyle/>
          <a:p>
            <a:pPr>
              <a:lnSpc>
                <a:spcPct val="100000"/>
              </a:lnSpc>
            </a:pPr>
            <a:r>
              <a:rPr lang="en-US" sz="900">
                <a:solidFill>
                  <a:srgbClr val="862111"/>
                </a:solidFill>
                <a:latin typeface="Calibri"/>
              </a:rPr>
              <a:t>Brian Schulte has made his career out of developing embedded based products for General Dynamics.  He currently volunteers at a high school robotics club and has a vast array of programming experience.  He is Virtual Backdrop's Embedded Expert.  </a:t>
            </a:r>
            <a:endParaRPr/>
          </a:p>
        </p:txBody>
      </p:sp>
      <p:sp>
        <p:nvSpPr>
          <p:cNvPr id="33" name="TextShape 10"/>
          <p:cNvSpPr txBox="1"/>
          <p:nvPr/>
        </p:nvSpPr>
        <p:spPr>
          <a:xfrm>
            <a:off x="3481200" y="4553640"/>
            <a:ext cx="2279520" cy="1389960"/>
          </a:xfrm>
          <a:prstGeom prst="rect">
            <a:avLst/>
          </a:prstGeom>
        </p:spPr>
        <p:txBody>
          <a:bodyPr lIns="0" tIns="0" rIns="0" bIns="0"/>
          <a:lstStyle/>
          <a:p>
            <a:pPr>
              <a:lnSpc>
                <a:spcPct val="100000"/>
              </a:lnSpc>
            </a:pPr>
            <a:r>
              <a:rPr lang="en-US" sz="900" dirty="0">
                <a:solidFill>
                  <a:srgbClr val="862111"/>
                </a:solidFill>
                <a:latin typeface="Calibri"/>
              </a:rPr>
              <a:t>Edward </a:t>
            </a:r>
            <a:r>
              <a:rPr lang="en-US" sz="900" dirty="0" err="1">
                <a:solidFill>
                  <a:srgbClr val="862111"/>
                </a:solidFill>
                <a:latin typeface="Calibri"/>
              </a:rPr>
              <a:t>Jezisek</a:t>
            </a:r>
            <a:r>
              <a:rPr lang="en-US" sz="900" dirty="0">
                <a:solidFill>
                  <a:srgbClr val="862111"/>
                </a:solidFill>
                <a:latin typeface="Calibri"/>
              </a:rPr>
              <a:t> is just another developer at Virtual Backdrop.  He has created several successful Android Applications featured on Fox News and XDA-Developers.  He is currently a programmer for Verizon and is incredibly interested in Algorithms, Data Structures overall Systems Architecture and learning more</a:t>
            </a:r>
            <a:r>
              <a:rPr lang="en-US" sz="900" dirty="0" smtClean="0">
                <a:solidFill>
                  <a:srgbClr val="862111"/>
                </a:solidFill>
                <a:latin typeface="Calibri"/>
              </a:rPr>
              <a:t>.</a:t>
            </a:r>
          </a:p>
          <a:p>
            <a:pPr>
              <a:lnSpc>
                <a:spcPct val="100000"/>
              </a:lnSpc>
            </a:pPr>
            <a:r>
              <a:rPr lang="en-US" sz="900" dirty="0" smtClean="0">
                <a:solidFill>
                  <a:srgbClr val="862111"/>
                </a:solidFill>
                <a:latin typeface="Calibri"/>
                <a:hlinkClick r:id="rId7"/>
              </a:rPr>
              <a:t>ejezisek@iastate.edu</a:t>
            </a:r>
            <a:endParaRPr lang="en-US" sz="900" dirty="0" smtClean="0">
              <a:solidFill>
                <a:srgbClr val="862111"/>
              </a:solidFill>
              <a:latin typeface="Calibri"/>
            </a:endParaRPr>
          </a:p>
          <a:p>
            <a:pPr>
              <a:lnSpc>
                <a:spcPct val="100000"/>
              </a:lnSpc>
            </a:pPr>
            <a:r>
              <a:rPr lang="en-US" sz="900" dirty="0" smtClean="0">
                <a:solidFill>
                  <a:srgbClr val="862111"/>
                </a:solidFill>
                <a:latin typeface="Calibri"/>
              </a:rPr>
              <a:t> </a:t>
            </a:r>
            <a:endParaRPr dirty="0"/>
          </a:p>
          <a:p>
            <a:pPr>
              <a:lnSpc>
                <a:spcPct val="100000"/>
              </a:lnSpc>
            </a:pPr>
            <a:endParaRPr dirty="0"/>
          </a:p>
        </p:txBody>
      </p:sp>
      <p:sp>
        <p:nvSpPr>
          <p:cNvPr id="34" name="TextShape 11"/>
          <p:cNvSpPr txBox="1"/>
          <p:nvPr/>
        </p:nvSpPr>
        <p:spPr>
          <a:xfrm>
            <a:off x="713160" y="4553280"/>
            <a:ext cx="2366640" cy="1298880"/>
          </a:xfrm>
          <a:prstGeom prst="rect">
            <a:avLst/>
          </a:prstGeom>
        </p:spPr>
        <p:txBody>
          <a:bodyPr lIns="0" tIns="0" rIns="0" bIns="0"/>
          <a:lstStyle/>
          <a:p>
            <a:pPr>
              <a:lnSpc>
                <a:spcPct val="100000"/>
              </a:lnSpc>
            </a:pPr>
            <a:r>
              <a:rPr lang="en-US" sz="900">
                <a:solidFill>
                  <a:srgbClr val="862111"/>
                </a:solidFill>
                <a:latin typeface="Calibri"/>
              </a:rPr>
              <a:t>Nicole Dugan is the Creative Expert of Virtual Backdrop.  She has specific expertise with respect to the Drivers License Renewal Process in the state of Iowa and is an accomplished programmer.  She has developed several consumer based products for the Department of Transportation. </a:t>
            </a:r>
            <a:endParaRPr/>
          </a:p>
          <a:p>
            <a:pPr>
              <a:lnSpc>
                <a:spcPct val="100000"/>
              </a:lnSpc>
            </a:pPr>
            <a:endParaRPr/>
          </a:p>
        </p:txBody>
      </p:sp>
      <p:sp>
        <p:nvSpPr>
          <p:cNvPr id="35" name="TextShape 12"/>
          <p:cNvSpPr txBox="1"/>
          <p:nvPr/>
        </p:nvSpPr>
        <p:spPr>
          <a:xfrm>
            <a:off x="3481200" y="4252320"/>
            <a:ext cx="2414880" cy="447480"/>
          </a:xfrm>
          <a:prstGeom prst="rect">
            <a:avLst/>
          </a:prstGeom>
        </p:spPr>
        <p:txBody>
          <a:bodyPr lIns="0" tIns="0" rIns="0" bIns="0"/>
          <a:lstStyle/>
          <a:p>
            <a:pPr>
              <a:lnSpc>
                <a:spcPct val="100000"/>
              </a:lnSpc>
            </a:pPr>
            <a:r>
              <a:rPr lang="en-US" sz="1200" b="1">
                <a:solidFill>
                  <a:srgbClr val="862111"/>
                </a:solidFill>
                <a:latin typeface="Calibri"/>
              </a:rPr>
              <a:t>Just Another Developer</a:t>
            </a:r>
            <a:endParaRPr/>
          </a:p>
          <a:p>
            <a:pPr>
              <a:lnSpc>
                <a:spcPct val="100000"/>
              </a:lnSpc>
            </a:pPr>
            <a:endParaRPr/>
          </a:p>
        </p:txBody>
      </p:sp>
      <p:sp>
        <p:nvSpPr>
          <p:cNvPr id="36" name="TextShape 13"/>
          <p:cNvSpPr txBox="1"/>
          <p:nvPr/>
        </p:nvSpPr>
        <p:spPr>
          <a:xfrm>
            <a:off x="457560" y="274680"/>
            <a:ext cx="8229240" cy="1142640"/>
          </a:xfrm>
          <a:prstGeom prst="rect">
            <a:avLst/>
          </a:prstGeom>
        </p:spPr>
        <p:txBody>
          <a:bodyPr anchor="ctr"/>
          <a:lstStyle/>
          <a:p>
            <a:pPr algn="ctr">
              <a:lnSpc>
                <a:spcPct val="100000"/>
              </a:lnSpc>
            </a:pPr>
            <a:r>
              <a:rPr lang="en-US" sz="3600">
                <a:solidFill>
                  <a:srgbClr val="5A160B"/>
                </a:solidFill>
                <a:latin typeface="Calibri"/>
              </a:rPr>
              <a:t>The Team!</a:t>
            </a:r>
            <a:endParaRPr/>
          </a:p>
        </p:txBody>
      </p:sp>
      <p:pic>
        <p:nvPicPr>
          <p:cNvPr id="41" name="Picture 40"/>
          <p:cNvPicPr>
            <a:picLocks noChangeAspect="1"/>
          </p:cNvPicPr>
          <p:nvPr/>
        </p:nvPicPr>
        <p:blipFill>
          <a:blip r:embed="rId8"/>
          <a:stretch>
            <a:fillRect/>
          </a:stretch>
        </p:blipFill>
        <p:spPr>
          <a:xfrm>
            <a:off x="6489720" y="1540403"/>
            <a:ext cx="1892280" cy="2153595"/>
          </a:xfrm>
          <a:prstGeom prst="rect">
            <a:avLst/>
          </a:prstGeom>
          <a:ln w="38100">
            <a:solidFill>
              <a:schemeClr val="tx1"/>
            </a:solidFill>
          </a:ln>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7098"/>
    </mc:Choice>
    <mc:Fallback xmlns="">
      <p:transition spd="slow" advTm="770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lumMod val="50000"/>
                  </a:schemeClr>
                </a:solidFill>
              </a:rPr>
              <a:t>Improving the DMV Experience!</a:t>
            </a:r>
            <a:endParaRPr lang="en-US" dirty="0">
              <a:solidFill>
                <a:schemeClr val="accent3">
                  <a:lumMod val="50000"/>
                </a:schemeClr>
              </a:solidFill>
            </a:endParaRPr>
          </a:p>
        </p:txBody>
      </p:sp>
      <p:sp>
        <p:nvSpPr>
          <p:cNvPr id="3" name="Content Placeholder 2"/>
          <p:cNvSpPr>
            <a:spLocks noGrp="1"/>
          </p:cNvSpPr>
          <p:nvPr>
            <p:ph idx="1"/>
          </p:nvPr>
        </p:nvSpPr>
        <p:spPr>
          <a:xfrm>
            <a:off x="457200" y="1600200"/>
            <a:ext cx="5334000" cy="4525963"/>
          </a:xfrm>
        </p:spPr>
        <p:txBody>
          <a:bodyPr/>
          <a:lstStyle/>
          <a:p>
            <a:r>
              <a:rPr lang="en-US" dirty="0" smtClean="0">
                <a:solidFill>
                  <a:schemeClr val="accent3">
                    <a:lumMod val="75000"/>
                  </a:schemeClr>
                </a:solidFill>
              </a:rPr>
              <a:t>Virtual Backdrop</a:t>
            </a:r>
          </a:p>
          <a:p>
            <a:pPr lvl="1"/>
            <a:r>
              <a:rPr lang="en-US" dirty="0" smtClean="0">
                <a:solidFill>
                  <a:schemeClr val="accent3">
                    <a:lumMod val="75000"/>
                  </a:schemeClr>
                </a:solidFill>
              </a:rPr>
              <a:t>What if any photo could be your driver’s license photo?</a:t>
            </a:r>
          </a:p>
          <a:p>
            <a:pPr lvl="1"/>
            <a:r>
              <a:rPr lang="en-US" dirty="0" smtClean="0">
                <a:solidFill>
                  <a:schemeClr val="accent3">
                    <a:lumMod val="75000"/>
                  </a:schemeClr>
                </a:solidFill>
              </a:rPr>
              <a:t>Have to go to a station to get your driver’s license photo</a:t>
            </a:r>
          </a:p>
          <a:p>
            <a:pPr lvl="1"/>
            <a:r>
              <a:rPr lang="en-US" dirty="0" smtClean="0">
                <a:solidFill>
                  <a:schemeClr val="accent3">
                    <a:lumMod val="75000"/>
                  </a:schemeClr>
                </a:solidFill>
              </a:rPr>
              <a:t>Have to have a backdrop in order to get federal standards</a:t>
            </a:r>
          </a:p>
          <a:p>
            <a:pPr lvl="1"/>
            <a:endParaRPr lang="en-US" dirty="0" smtClean="0">
              <a:solidFill>
                <a:schemeClr val="accent3">
                  <a:lumMod val="75000"/>
                </a:schemeClr>
              </a:solidFill>
            </a:endParaRPr>
          </a:p>
        </p:txBody>
      </p:sp>
      <p:pic>
        <p:nvPicPr>
          <p:cNvPr id="6" name="Picture 5"/>
          <p:cNvPicPr>
            <a:picLocks noChangeAspect="1"/>
          </p:cNvPicPr>
          <p:nvPr/>
        </p:nvPicPr>
        <p:blipFill>
          <a:blip r:embed="rId4"/>
          <a:stretch>
            <a:fillRect/>
          </a:stretch>
        </p:blipFill>
        <p:spPr>
          <a:xfrm flipH="1">
            <a:off x="5715000" y="1981200"/>
            <a:ext cx="2162175" cy="4517978"/>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0936"/>
    </mc:Choice>
    <mc:Fallback xmlns="">
      <p:transition spd="slow" advTm="90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Lucky Audience</a:t>
            </a:r>
            <a:endParaRPr lang="en-US" dirty="0"/>
          </a:p>
        </p:txBody>
      </p:sp>
      <p:sp>
        <p:nvSpPr>
          <p:cNvPr id="3" name="Content Placeholder 2"/>
          <p:cNvSpPr>
            <a:spLocks noGrp="1"/>
          </p:cNvSpPr>
          <p:nvPr>
            <p:ph idx="1"/>
          </p:nvPr>
        </p:nvSpPr>
        <p:spPr/>
        <p:txBody>
          <a:bodyPr/>
          <a:lstStyle/>
          <a:p>
            <a:r>
              <a:rPr lang="en-US" dirty="0" smtClean="0">
                <a:solidFill>
                  <a:schemeClr val="accent3">
                    <a:lumMod val="75000"/>
                  </a:schemeClr>
                </a:solidFill>
              </a:rPr>
              <a:t>Eligible driver’s license and ID holders in the state of Iowa </a:t>
            </a:r>
          </a:p>
          <a:p>
            <a:pPr lvl="1"/>
            <a:r>
              <a:rPr lang="en-US" dirty="0" smtClean="0">
                <a:solidFill>
                  <a:schemeClr val="accent3">
                    <a:lumMod val="75000"/>
                  </a:schemeClr>
                </a:solidFill>
              </a:rPr>
              <a:t>18 to 70 years old</a:t>
            </a:r>
          </a:p>
          <a:p>
            <a:pPr lvl="1"/>
            <a:r>
              <a:rPr lang="en-US" dirty="0" smtClean="0">
                <a:solidFill>
                  <a:schemeClr val="accent3">
                    <a:lumMod val="75000"/>
                  </a:schemeClr>
                </a:solidFill>
              </a:rPr>
              <a:t>Renewing or updating</a:t>
            </a:r>
          </a:p>
          <a:p>
            <a:r>
              <a:rPr lang="en-US" dirty="0" smtClean="0">
                <a:solidFill>
                  <a:schemeClr val="accent3">
                    <a:lumMod val="75000"/>
                  </a:schemeClr>
                </a:solidFill>
              </a:rPr>
              <a:t>Younger generations (18-30)</a:t>
            </a:r>
          </a:p>
          <a:p>
            <a:pPr lvl="1"/>
            <a:r>
              <a:rPr lang="en-US" dirty="0" smtClean="0">
                <a:solidFill>
                  <a:schemeClr val="accent3">
                    <a:lumMod val="75000"/>
                  </a:schemeClr>
                </a:solidFill>
              </a:rPr>
              <a:t>Thrive in a culture of mobile development</a:t>
            </a:r>
          </a:p>
          <a:p>
            <a:pPr lvl="1"/>
            <a:r>
              <a:rPr lang="en-US" dirty="0" smtClean="0">
                <a:solidFill>
                  <a:schemeClr val="accent3">
                    <a:lumMod val="75000"/>
                  </a:schemeClr>
                </a:solidFill>
              </a:rPr>
              <a:t>Tend </a:t>
            </a:r>
            <a:r>
              <a:rPr lang="en-US" dirty="0">
                <a:solidFill>
                  <a:schemeClr val="accent3">
                    <a:lumMod val="75000"/>
                  </a:schemeClr>
                </a:solidFill>
              </a:rPr>
              <a:t>to choose self-service over in person </a:t>
            </a:r>
            <a:r>
              <a:rPr lang="en-US" dirty="0" smtClean="0">
                <a:solidFill>
                  <a:schemeClr val="accent3">
                    <a:lumMod val="75000"/>
                  </a:schemeClr>
                </a:solidFill>
              </a:rPr>
              <a:t>interactions</a:t>
            </a:r>
          </a:p>
          <a:p>
            <a:r>
              <a:rPr lang="en-US" dirty="0" smtClean="0">
                <a:solidFill>
                  <a:schemeClr val="accent3">
                    <a:lumMod val="75000"/>
                  </a:schemeClr>
                </a:solidFill>
              </a:rPr>
              <a:t>Residents who prefer to avoid the DMV </a:t>
            </a:r>
            <a:endParaRPr lang="en-US" dirty="0">
              <a:solidFill>
                <a:schemeClr val="accent3">
                  <a:lumMod val="75000"/>
                </a:schemeClr>
              </a:solidFill>
            </a:endParaRPr>
          </a:p>
          <a:p>
            <a:pPr marL="0" indent="0">
              <a:buNone/>
            </a:pPr>
            <a:endParaRPr lang="en-US" dirty="0">
              <a:solidFill>
                <a:schemeClr val="accent3">
                  <a:lumMod val="75000"/>
                </a:schemeClr>
              </a:solidFill>
            </a:endParaRPr>
          </a:p>
          <a:p>
            <a:pPr marL="0" indent="0">
              <a:buNone/>
            </a:pPr>
            <a:endParaRPr lang="en-US" dirty="0" smtClean="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541305484"/>
      </p:ext>
    </p:extLst>
  </p:cSld>
  <p:clrMapOvr>
    <a:masterClrMapping/>
  </p:clrMapOvr>
  <mc:AlternateContent xmlns:mc="http://schemas.openxmlformats.org/markup-compatibility/2006" xmlns:p14="http://schemas.microsoft.com/office/powerpoint/2010/main">
    <mc:Choice Requires="p14">
      <p:transition spd="slow" p14:dur="2000" advTm="36662"/>
    </mc:Choice>
    <mc:Fallback xmlns="">
      <p:transition spd="slow" advTm="36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this is needed</a:t>
            </a:r>
            <a:endParaRPr lang="en-US" dirty="0"/>
          </a:p>
        </p:txBody>
      </p:sp>
      <p:sp>
        <p:nvSpPr>
          <p:cNvPr id="3" name="Content Placeholder 2"/>
          <p:cNvSpPr>
            <a:spLocks noGrp="1"/>
          </p:cNvSpPr>
          <p:nvPr>
            <p:ph idx="1"/>
          </p:nvPr>
        </p:nvSpPr>
        <p:spPr>
          <a:xfrm>
            <a:off x="457200" y="1600200"/>
            <a:ext cx="4343400" cy="4525963"/>
          </a:xfrm>
        </p:spPr>
        <p:txBody>
          <a:bodyPr/>
          <a:lstStyle/>
          <a:p>
            <a:r>
              <a:rPr lang="en-US" dirty="0" smtClean="0">
                <a:solidFill>
                  <a:schemeClr val="accent3">
                    <a:lumMod val="75000"/>
                  </a:schemeClr>
                </a:solidFill>
              </a:rPr>
              <a:t>Customers complain about their license photos</a:t>
            </a:r>
            <a:endParaRPr lang="en-US" dirty="0">
              <a:solidFill>
                <a:schemeClr val="accent3">
                  <a:lumMod val="75000"/>
                </a:schemeClr>
              </a:solidFill>
            </a:endParaRPr>
          </a:p>
          <a:p>
            <a:pPr lvl="1"/>
            <a:r>
              <a:rPr lang="en-US" dirty="0" smtClean="0">
                <a:solidFill>
                  <a:schemeClr val="accent3">
                    <a:lumMod val="75000"/>
                  </a:schemeClr>
                </a:solidFill>
              </a:rPr>
              <a:t>Allows for flexibility and customer choice</a:t>
            </a:r>
          </a:p>
          <a:p>
            <a:pPr lvl="1"/>
            <a:r>
              <a:rPr lang="en-US" dirty="0" smtClean="0">
                <a:solidFill>
                  <a:schemeClr val="accent3">
                    <a:lumMod val="75000"/>
                  </a:schemeClr>
                </a:solidFill>
              </a:rPr>
              <a:t>Kiosks in Iowa could take up less space if they didn’t have to use a backdrop</a:t>
            </a:r>
            <a:endParaRPr lang="en-US" dirty="0">
              <a:solidFill>
                <a:schemeClr val="accent3">
                  <a:lumMod val="75000"/>
                </a:schemeClr>
              </a:solidFill>
            </a:endParaRPr>
          </a:p>
          <a:p>
            <a:endParaRPr lang="en-US" dirty="0"/>
          </a:p>
        </p:txBody>
      </p:sp>
      <p:pic>
        <p:nvPicPr>
          <p:cNvPr id="4" name="Picture 3"/>
          <p:cNvPicPr>
            <a:picLocks noChangeAspect="1"/>
          </p:cNvPicPr>
          <p:nvPr/>
        </p:nvPicPr>
        <p:blipFill rotWithShape="1">
          <a:blip r:embed="rId2"/>
          <a:srcRect l="15000" r="20000"/>
          <a:stretch/>
        </p:blipFill>
        <p:spPr>
          <a:xfrm>
            <a:off x="5334000" y="1905000"/>
            <a:ext cx="2850882" cy="2919413"/>
          </a:xfrm>
          <a:prstGeom prst="rect">
            <a:avLst/>
          </a:prstGeom>
        </p:spPr>
      </p:pic>
    </p:spTree>
    <p:extLst>
      <p:ext uri="{BB962C8B-B14F-4D97-AF65-F5344CB8AC3E}">
        <p14:creationId xmlns:p14="http://schemas.microsoft.com/office/powerpoint/2010/main" val="4421223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3">
                    <a:lumMod val="50000"/>
                  </a:schemeClr>
                </a:solidFill>
              </a:rPr>
              <a:t>Previous Attempts</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smtClean="0">
                <a:solidFill>
                  <a:schemeClr val="accent3">
                    <a:lumMod val="75000"/>
                  </a:schemeClr>
                </a:solidFill>
              </a:rPr>
              <a:t>Current algorithms have some flaws</a:t>
            </a:r>
          </a:p>
          <a:p>
            <a:pPr lvl="1"/>
            <a:r>
              <a:rPr lang="en-US" dirty="0" smtClean="0">
                <a:solidFill>
                  <a:schemeClr val="accent3">
                    <a:lumMod val="75000"/>
                  </a:schemeClr>
                </a:solidFill>
              </a:rPr>
              <a:t>Vendor current solution has problems with including subject’s hair in the background</a:t>
            </a:r>
            <a:endParaRPr lang="en-US" dirty="0">
              <a:solidFill>
                <a:schemeClr val="accent3">
                  <a:lumMod val="75000"/>
                </a:schemeClr>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US" dirty="0"/>
          </a:p>
        </p:txBody>
      </p:sp>
      <p:sp>
        <p:nvSpPr>
          <p:cNvPr id="3" name="Content Placeholder 2"/>
          <p:cNvSpPr>
            <a:spLocks noGrp="1"/>
          </p:cNvSpPr>
          <p:nvPr>
            <p:ph idx="1"/>
          </p:nvPr>
        </p:nvSpPr>
        <p:spPr/>
        <p:txBody>
          <a:bodyPr/>
          <a:lstStyle/>
          <a:p>
            <a:r>
              <a:rPr lang="en-US" dirty="0" err="1" smtClean="0">
                <a:solidFill>
                  <a:schemeClr val="accent3">
                    <a:lumMod val="75000"/>
                  </a:schemeClr>
                </a:solidFill>
              </a:rPr>
              <a:t>MorphoTrust</a:t>
            </a:r>
            <a:r>
              <a:rPr lang="en-US" dirty="0" smtClean="0">
                <a:solidFill>
                  <a:schemeClr val="accent3">
                    <a:lumMod val="75000"/>
                  </a:schemeClr>
                </a:solidFill>
              </a:rPr>
              <a:t> USA</a:t>
            </a:r>
            <a:endParaRPr lang="en-US" dirty="0">
              <a:solidFill>
                <a:schemeClr val="accent3">
                  <a:lumMod val="75000"/>
                </a:schemeClr>
              </a:solidFill>
            </a:endParaRPr>
          </a:p>
          <a:p>
            <a:pPr lvl="1"/>
            <a:r>
              <a:rPr lang="en-US" dirty="0" smtClean="0">
                <a:solidFill>
                  <a:schemeClr val="accent3">
                    <a:lumMod val="75000"/>
                  </a:schemeClr>
                </a:solidFill>
              </a:rPr>
              <a:t>Patent for virtual backdrop</a:t>
            </a:r>
            <a:endParaRPr lang="en-US" dirty="0">
              <a:solidFill>
                <a:schemeClr val="accent3">
                  <a:lumMod val="75000"/>
                </a:schemeClr>
              </a:solidFill>
            </a:endParaRPr>
          </a:p>
        </p:txBody>
      </p:sp>
    </p:spTree>
    <p:extLst>
      <p:ext uri="{BB962C8B-B14F-4D97-AF65-F5344CB8AC3E}">
        <p14:creationId xmlns:p14="http://schemas.microsoft.com/office/powerpoint/2010/main" val="22970858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accent3">
                    <a:lumMod val="50000"/>
                  </a:schemeClr>
                </a:solidFill>
              </a:rPr>
              <a:t>Opportunities</a:t>
            </a:r>
            <a:endParaRPr lang="en-US" dirty="0">
              <a:solidFill>
                <a:schemeClr val="accent3">
                  <a:lumMod val="50000"/>
                </a:schemeClr>
              </a:solidFill>
            </a:endParaRPr>
          </a:p>
        </p:txBody>
      </p:sp>
      <p:sp>
        <p:nvSpPr>
          <p:cNvPr id="3" name="Content Placeholder 2"/>
          <p:cNvSpPr>
            <a:spLocks noGrp="1"/>
          </p:cNvSpPr>
          <p:nvPr>
            <p:ph idx="1"/>
          </p:nvPr>
        </p:nvSpPr>
        <p:spPr/>
        <p:txBody>
          <a:bodyPr/>
          <a:lstStyle/>
          <a:p>
            <a:r>
              <a:rPr lang="en-US" dirty="0" err="1" smtClean="0">
                <a:solidFill>
                  <a:schemeClr val="accent3">
                    <a:lumMod val="75000"/>
                  </a:schemeClr>
                </a:solidFill>
              </a:rPr>
              <a:t>OpenCV</a:t>
            </a:r>
            <a:r>
              <a:rPr lang="en-US" dirty="0" smtClean="0">
                <a:solidFill>
                  <a:schemeClr val="accent3">
                    <a:lumMod val="75000"/>
                  </a:schemeClr>
                </a:solidFill>
              </a:rPr>
              <a:t> and background identification</a:t>
            </a:r>
          </a:p>
          <a:p>
            <a:pPr lvl="1"/>
            <a:r>
              <a:rPr lang="en-US" dirty="0" err="1" smtClean="0">
                <a:solidFill>
                  <a:schemeClr val="accent3">
                    <a:lumMod val="75000"/>
                  </a:schemeClr>
                </a:solidFill>
              </a:rPr>
              <a:t>OpenCV</a:t>
            </a:r>
            <a:r>
              <a:rPr lang="en-US" dirty="0" smtClean="0">
                <a:solidFill>
                  <a:schemeClr val="accent3">
                    <a:lumMod val="75000"/>
                  </a:schemeClr>
                </a:solidFill>
              </a:rPr>
              <a:t> has a good framework for identifying backgrounds</a:t>
            </a:r>
          </a:p>
          <a:p>
            <a:pPr lvl="1"/>
            <a:r>
              <a:rPr lang="en-US" dirty="0" smtClean="0">
                <a:solidFill>
                  <a:schemeClr val="accent3">
                    <a:lumMod val="75000"/>
                  </a:schemeClr>
                </a:solidFill>
              </a:rPr>
              <a:t>Using video may improve the quality of detecting the background</a:t>
            </a:r>
          </a:p>
          <a:p>
            <a:pPr lvl="1"/>
            <a:r>
              <a:rPr lang="en-US" dirty="0" smtClean="0">
                <a:solidFill>
                  <a:schemeClr val="accent3">
                    <a:lumMod val="75000"/>
                  </a:schemeClr>
                </a:solidFill>
              </a:rPr>
              <a:t>Team’s experience can help us solve this problem</a:t>
            </a:r>
            <a:endParaRPr lang="en-US" dirty="0">
              <a:solidFill>
                <a:schemeClr val="accent3">
                  <a:lumMod val="75000"/>
                </a:schemeClr>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Project Phases</a:t>
            </a:r>
            <a:endParaRPr lang="en-US" dirty="0"/>
          </a:p>
        </p:txBody>
      </p:sp>
      <p:sp>
        <p:nvSpPr>
          <p:cNvPr id="3" name="Content Placeholder 2"/>
          <p:cNvSpPr>
            <a:spLocks noGrp="1"/>
          </p:cNvSpPr>
          <p:nvPr>
            <p:ph idx="1"/>
          </p:nvPr>
        </p:nvSpPr>
        <p:spPr/>
        <p:txBody>
          <a:bodyPr>
            <a:normAutofit/>
          </a:bodyPr>
          <a:lstStyle/>
          <a:p>
            <a:r>
              <a:rPr lang="en-US" dirty="0">
                <a:solidFill>
                  <a:schemeClr val="accent3">
                    <a:lumMod val="75000"/>
                  </a:schemeClr>
                </a:solidFill>
              </a:rPr>
              <a:t>Phase I</a:t>
            </a:r>
          </a:p>
          <a:p>
            <a:pPr marL="742950" lvl="2" indent="-342900"/>
            <a:r>
              <a:rPr lang="en-US" sz="2200" dirty="0" smtClean="0">
                <a:solidFill>
                  <a:schemeClr val="accent3">
                    <a:lumMod val="75000"/>
                  </a:schemeClr>
                </a:solidFill>
              </a:rPr>
              <a:t>Allow users to capture video and upload photos</a:t>
            </a:r>
            <a:endParaRPr lang="en-US" sz="2200" dirty="0">
              <a:solidFill>
                <a:schemeClr val="accent3">
                  <a:lumMod val="75000"/>
                </a:schemeClr>
              </a:solidFill>
            </a:endParaRPr>
          </a:p>
          <a:p>
            <a:r>
              <a:rPr lang="en-US" dirty="0">
                <a:solidFill>
                  <a:schemeClr val="accent3">
                    <a:lumMod val="75000"/>
                  </a:schemeClr>
                </a:solidFill>
              </a:rPr>
              <a:t>Phase II</a:t>
            </a:r>
          </a:p>
          <a:p>
            <a:pPr marL="742950" lvl="2" indent="-342900"/>
            <a:r>
              <a:rPr lang="en-US" sz="2200" dirty="0">
                <a:solidFill>
                  <a:schemeClr val="accent3">
                    <a:lumMod val="75000"/>
                  </a:schemeClr>
                </a:solidFill>
              </a:rPr>
              <a:t>Remove </a:t>
            </a:r>
            <a:r>
              <a:rPr lang="en-US" sz="2200" dirty="0" smtClean="0">
                <a:solidFill>
                  <a:schemeClr val="accent3">
                    <a:lumMod val="75000"/>
                  </a:schemeClr>
                </a:solidFill>
              </a:rPr>
              <a:t>and </a:t>
            </a:r>
            <a:r>
              <a:rPr lang="en-US" sz="2200" dirty="0">
                <a:solidFill>
                  <a:schemeClr val="accent3">
                    <a:lumMod val="75000"/>
                  </a:schemeClr>
                </a:solidFill>
              </a:rPr>
              <a:t>replace </a:t>
            </a:r>
            <a:r>
              <a:rPr lang="en-US" sz="2200" dirty="0" smtClean="0">
                <a:solidFill>
                  <a:schemeClr val="accent3">
                    <a:lumMod val="75000"/>
                  </a:schemeClr>
                </a:solidFill>
              </a:rPr>
              <a:t>background</a:t>
            </a:r>
          </a:p>
          <a:p>
            <a:r>
              <a:rPr lang="en-US" dirty="0" smtClean="0">
                <a:solidFill>
                  <a:schemeClr val="accent3">
                    <a:lumMod val="75000"/>
                  </a:schemeClr>
                </a:solidFill>
              </a:rPr>
              <a:t>Phase III</a:t>
            </a:r>
          </a:p>
          <a:p>
            <a:pPr marL="742950" lvl="2" indent="-342900"/>
            <a:r>
              <a:rPr lang="en-US" sz="2200" dirty="0" smtClean="0">
                <a:solidFill>
                  <a:schemeClr val="accent3">
                    <a:lumMod val="75000"/>
                  </a:schemeClr>
                </a:solidFill>
              </a:rPr>
              <a:t>Integrate virtual backdrop into an </a:t>
            </a:r>
            <a:r>
              <a:rPr lang="en-US" sz="2200" dirty="0">
                <a:solidFill>
                  <a:schemeClr val="accent3">
                    <a:lumMod val="75000"/>
                  </a:schemeClr>
                </a:solidFill>
              </a:rPr>
              <a:t>Android </a:t>
            </a:r>
            <a:r>
              <a:rPr lang="en-US" sz="2200" dirty="0" smtClean="0">
                <a:solidFill>
                  <a:schemeClr val="accent3">
                    <a:lumMod val="75000"/>
                  </a:schemeClr>
                </a:solidFill>
              </a:rPr>
              <a:t>application</a:t>
            </a:r>
            <a:endParaRPr lang="en-US" sz="2200" dirty="0">
              <a:solidFill>
                <a:schemeClr val="accent3">
                  <a:lumMod val="75000"/>
                </a:schemeClr>
              </a:solidFill>
            </a:endParaRPr>
          </a:p>
          <a:p>
            <a:r>
              <a:rPr lang="en-US" dirty="0">
                <a:solidFill>
                  <a:schemeClr val="accent3">
                    <a:lumMod val="75000"/>
                  </a:schemeClr>
                </a:solidFill>
              </a:rPr>
              <a:t>Phase IV</a:t>
            </a:r>
          </a:p>
          <a:p>
            <a:pPr marL="742950" lvl="2" indent="-342900"/>
            <a:r>
              <a:rPr lang="en-US" sz="2200" dirty="0">
                <a:solidFill>
                  <a:schemeClr val="accent3">
                    <a:lumMod val="75000"/>
                  </a:schemeClr>
                </a:solidFill>
              </a:rPr>
              <a:t>Add ICAO requirement checks</a:t>
            </a:r>
          </a:p>
        </p:txBody>
      </p:sp>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81600" y="4343400"/>
            <a:ext cx="3329940" cy="175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3184525"/>
            <a:ext cx="487363" cy="487363"/>
          </a:xfrm>
          <a:prstGeom prst="rect">
            <a:avLst/>
          </a:prstGeom>
        </p:spPr>
      </p:pic>
      <p:grpSp>
        <p:nvGrpSpPr>
          <p:cNvPr id="13" name="Group 12"/>
          <p:cNvGrpSpPr/>
          <p:nvPr/>
        </p:nvGrpSpPr>
        <p:grpSpPr>
          <a:xfrm>
            <a:off x="7040881" y="919955"/>
            <a:ext cx="1500187" cy="2416334"/>
            <a:chOff x="7040881" y="919955"/>
            <a:chExt cx="1500187" cy="2416334"/>
          </a:xfrm>
        </p:grpSpPr>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40881" y="919955"/>
              <a:ext cx="1500187" cy="2005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7040881" y="2966957"/>
              <a:ext cx="1500187" cy="369332"/>
            </a:xfrm>
            <a:prstGeom prst="rect">
              <a:avLst/>
            </a:prstGeom>
            <a:noFill/>
          </p:spPr>
          <p:txBody>
            <a:bodyPr wrap="square" rtlCol="0">
              <a:spAutoFit/>
            </a:bodyPr>
            <a:lstStyle/>
            <a:p>
              <a:r>
                <a:rPr lang="en-US" dirty="0" smtClean="0"/>
                <a:t>Brian Schulte</a:t>
              </a:r>
              <a:endParaRPr lang="en-US" dirty="0"/>
            </a:p>
          </p:txBody>
        </p:sp>
      </p:grpSp>
    </p:spTree>
    <p:extLst>
      <p:ext uri="{BB962C8B-B14F-4D97-AF65-F5344CB8AC3E}">
        <p14:creationId xmlns:p14="http://schemas.microsoft.com/office/powerpoint/2010/main" val="4256640902"/>
      </p:ext>
    </p:extLst>
  </p:cSld>
  <p:clrMapOvr>
    <a:masterClrMapping/>
  </p:clrMapOvr>
  <mc:AlternateContent xmlns:mc="http://schemas.openxmlformats.org/markup-compatibility/2006" xmlns:p14="http://schemas.microsoft.com/office/powerpoint/2010/main">
    <mc:Choice Requires="p14">
      <p:transition spd="slow" p14:dur="2000" advTm="99000"/>
    </mc:Choice>
    <mc:Fallback xmlns="">
      <p:transition spd="slow" advTm="99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620" fill="hold"/>
                                        <p:tgtEl>
                                          <p:spTgt spid="7"/>
                                        </p:tgtEl>
                                      </p:cBhvr>
                                    </p:cmd>
                                  </p:childTnLst>
                                </p:cTn>
                              </p:par>
                              <p:par>
                                <p:cTn id="7" presetID="1" presetClass="entr" presetSubtype="0" fill="hold" nodeType="withEffect">
                                  <p:stCondLst>
                                    <p:cond delay="0"/>
                                  </p:stCondLst>
                                  <p:childTnLst>
                                    <p:set>
                                      <p:cBhvr>
                                        <p:cTn id="8" dur="1" fill="hold">
                                          <p:stCondLst>
                                            <p:cond delay="2249"/>
                                          </p:stCondLst>
                                        </p:cTn>
                                        <p:tgtEl>
                                          <p:spTgt spid="13"/>
                                        </p:tgtEl>
                                        <p:attrNameLst>
                                          <p:attrName>style.visibility</p:attrName>
                                        </p:attrNameLst>
                                      </p:cBhvr>
                                      <p:to>
                                        <p:strVal val="visible"/>
                                      </p:to>
                                    </p:set>
                                  </p:childTnLst>
                                </p:cTn>
                              </p:par>
                              <p:par>
                                <p:cTn id="9" presetID="10" presetClass="exit" presetSubtype="0" fill="hold" nodeType="withEffect">
                                  <p:stCondLst>
                                    <p:cond delay="4250"/>
                                  </p:stCondLst>
                                  <p:childTnLst>
                                    <p:animEffect transition="out" filter="fade">
                                      <p:cBhvr>
                                        <p:cTn id="10" dur="2000"/>
                                        <p:tgtEl>
                                          <p:spTgt spid="13"/>
                                        </p:tgtEl>
                                      </p:cBhvr>
                                    </p:animEffect>
                                    <p:set>
                                      <p:cBhvr>
                                        <p:cTn id="11" dur="1" fill="hold">
                                          <p:stCondLst>
                                            <p:cond delay="19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2"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BsPlan_psn">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5B852922-DE84-443C-ACF9-B65630A64AB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Business plan presentation (Burgundy Wave design)</Template>
  <TotalTime>385</TotalTime>
  <Words>507</Words>
  <Application>Microsoft Office PowerPoint</Application>
  <PresentationFormat>On-screen Show (4:3)</PresentationFormat>
  <Paragraphs>91</Paragraphs>
  <Slides>13</Slides>
  <Notes>7</Notes>
  <HiddenSlides>0</HiddenSlides>
  <MMClips>12</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13</vt:i4>
      </vt:variant>
    </vt:vector>
  </HeadingPairs>
  <TitlesOfParts>
    <vt:vector size="18" baseType="lpstr">
      <vt:lpstr>Arial</vt:lpstr>
      <vt:lpstr>Calibri</vt:lpstr>
      <vt:lpstr>Callibri</vt:lpstr>
      <vt:lpstr>BsPlan_psn</vt:lpstr>
      <vt:lpstr>Custom Design</vt:lpstr>
      <vt:lpstr>Virtual Backdrop</vt:lpstr>
      <vt:lpstr>PowerPoint Presentation</vt:lpstr>
      <vt:lpstr>Improving the DMV Experience!</vt:lpstr>
      <vt:lpstr>Our Lucky Audience</vt:lpstr>
      <vt:lpstr>Why this is needed</vt:lpstr>
      <vt:lpstr>Previous Attempts</vt:lpstr>
      <vt:lpstr>Related work</vt:lpstr>
      <vt:lpstr>Opportunities</vt:lpstr>
      <vt:lpstr>Project Phases</vt:lpstr>
      <vt:lpstr>Project Concept</vt:lpstr>
      <vt:lpstr>Testing</vt:lpstr>
      <vt:lpstr>Definition of Success</vt:lpstr>
      <vt:lpstr>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Backdrop</dc:title>
  <dc:creator>Nichole Dugan</dc:creator>
  <cp:lastModifiedBy>Jezisek, Edward E</cp:lastModifiedBy>
  <cp:revision>28</cp:revision>
  <dcterms:created xsi:type="dcterms:W3CDTF">2016-02-21T16:52:06Z</dcterms:created>
  <dcterms:modified xsi:type="dcterms:W3CDTF">2016-02-25T01:18:10Z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TC103852689990</vt:lpwstr>
  </property>
</Properties>
</file>

<file path=docProps/thumbnail.jpeg>
</file>